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7" r:id="rId41"/>
    <p:sldId id="295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8" r:id="rId50"/>
    <p:sldId id="310" r:id="rId5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>
      <p:cViewPr varScale="1">
        <p:scale>
          <a:sx n="48" d="100"/>
          <a:sy n="48" d="100"/>
        </p:scale>
        <p:origin x="129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1031747"/>
            <a:ext cx="12192000" cy="6096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031747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60960"/>
                </a:moveTo>
                <a:lnTo>
                  <a:pt x="12192000" y="60960"/>
                </a:lnTo>
                <a:lnTo>
                  <a:pt x="12192000" y="0"/>
                </a:lnTo>
                <a:lnTo>
                  <a:pt x="0" y="0"/>
                </a:lnTo>
                <a:lnTo>
                  <a:pt x="0" y="6096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60730" y="153670"/>
            <a:ext cx="11070539" cy="8987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5343" y="1407667"/>
            <a:ext cx="6528434" cy="2199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33339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1/27/2026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7.pn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38231" y="2229635"/>
            <a:ext cx="5891622" cy="314939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5518" rIns="0" bIns="0" rtlCol="0">
            <a:spAutoFit/>
          </a:bodyPr>
          <a:lstStyle/>
          <a:p>
            <a:pPr marL="2301875">
              <a:lnSpc>
                <a:spcPct val="100000"/>
              </a:lnSpc>
              <a:spcBef>
                <a:spcPts val="105"/>
              </a:spcBef>
            </a:pPr>
            <a:r>
              <a:rPr dirty="0">
                <a:solidFill>
                  <a:srgbClr val="333399"/>
                </a:solidFill>
              </a:rPr>
              <a:t>CS</a:t>
            </a:r>
            <a:r>
              <a:rPr spc="-50" dirty="0">
                <a:solidFill>
                  <a:srgbClr val="333399"/>
                </a:solidFill>
              </a:rPr>
              <a:t> </a:t>
            </a:r>
            <a:r>
              <a:rPr lang="en-MY" spc="-50">
                <a:solidFill>
                  <a:srgbClr val="333399"/>
                </a:solidFill>
              </a:rPr>
              <a:t>860</a:t>
            </a:r>
            <a:r>
              <a:rPr>
                <a:solidFill>
                  <a:srgbClr val="333399"/>
                </a:solidFill>
              </a:rPr>
              <a:t>:</a:t>
            </a:r>
            <a:r>
              <a:rPr spc="-60">
                <a:solidFill>
                  <a:srgbClr val="333399"/>
                </a:solidFill>
              </a:rPr>
              <a:t> </a:t>
            </a:r>
            <a:r>
              <a:rPr dirty="0">
                <a:solidFill>
                  <a:srgbClr val="333399"/>
                </a:solidFill>
              </a:rPr>
              <a:t>Artificial</a:t>
            </a:r>
            <a:r>
              <a:rPr spc="-20" dirty="0">
                <a:solidFill>
                  <a:srgbClr val="333399"/>
                </a:solidFill>
              </a:rPr>
              <a:t> </a:t>
            </a:r>
            <a:r>
              <a:rPr spc="-10" dirty="0">
                <a:solidFill>
                  <a:srgbClr val="333399"/>
                </a:solidFill>
              </a:rPr>
              <a:t>Intelligence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39334" y="1293317"/>
            <a:ext cx="1514475" cy="6807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10" dirty="0">
                <a:latin typeface="Calibri"/>
                <a:cs typeface="Calibri"/>
              </a:rPr>
              <a:t>Search</a:t>
            </a:r>
            <a:endParaRPr sz="4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85442" y="5306059"/>
            <a:ext cx="9421495" cy="8976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77720" marR="2071370" algn="ctr">
              <a:lnSpc>
                <a:spcPct val="1501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Instructors: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lang="en-MY" sz="2400" spc="-75" dirty="0">
                <a:latin typeface="Calibri"/>
                <a:cs typeface="Calibri"/>
              </a:rPr>
              <a:t>Dr Soyiba Jawed</a:t>
            </a:r>
            <a:endParaRPr sz="2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00"/>
              </a:spcBef>
            </a:pPr>
            <a:r>
              <a:rPr sz="1400" dirty="0">
                <a:latin typeface="Calibri"/>
                <a:cs typeface="Calibri"/>
              </a:rPr>
              <a:t>[Many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these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slides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were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originally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created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Klein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Pieter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Abbeel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CS188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Intro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AI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at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UC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Berkeley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(ai.berkeley.edu)]</a:t>
            </a:r>
            <a:endParaRPr sz="14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34104">
              <a:lnSpc>
                <a:spcPct val="100000"/>
              </a:lnSpc>
              <a:spcBef>
                <a:spcPts val="105"/>
              </a:spcBef>
            </a:pPr>
            <a:r>
              <a:rPr dirty="0"/>
              <a:t>Search</a:t>
            </a:r>
            <a:r>
              <a:rPr spc="-30" dirty="0"/>
              <a:t> </a:t>
            </a:r>
            <a:r>
              <a:rPr spc="-10" dirty="0"/>
              <a:t>Problems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895" y="1144524"/>
            <a:ext cx="8523732" cy="52257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34104">
              <a:lnSpc>
                <a:spcPct val="100000"/>
              </a:lnSpc>
              <a:spcBef>
                <a:spcPts val="105"/>
              </a:spcBef>
            </a:pPr>
            <a:r>
              <a:rPr dirty="0"/>
              <a:t>Search</a:t>
            </a:r>
            <a:r>
              <a:rPr spc="-30" dirty="0"/>
              <a:t> </a:t>
            </a:r>
            <a:r>
              <a:rPr spc="-10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6394" y="1382013"/>
            <a:ext cx="4609465" cy="118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search</a:t>
            </a:r>
            <a:r>
              <a:rPr sz="28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sz="2800" spc="-6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consists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of: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900"/>
              </a:spcBef>
              <a:buFont typeface="Wingdings"/>
              <a:buChar char="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</a:t>
            </a:r>
            <a:r>
              <a:rPr sz="2400" spc="-10" dirty="0">
                <a:latin typeface="Calibri"/>
                <a:cs typeface="Calibri"/>
              </a:rPr>
              <a:t> space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3594" y="3273374"/>
            <a:ext cx="285559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908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successor</a:t>
            </a:r>
            <a:r>
              <a:rPr sz="2400" spc="-10" dirty="0">
                <a:latin typeface="Calibri"/>
                <a:cs typeface="Calibri"/>
              </a:rPr>
              <a:t> function</a:t>
            </a:r>
            <a:endParaRPr sz="2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alibri"/>
                <a:cs typeface="Calibri"/>
              </a:rPr>
              <a:t>(with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actions,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costs)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2174748"/>
            <a:ext cx="560831" cy="5684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9188" y="2174748"/>
            <a:ext cx="553211" cy="5608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400" y="2174748"/>
            <a:ext cx="544068" cy="5608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53200" y="2174748"/>
            <a:ext cx="553211" cy="5608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90788" y="2174748"/>
            <a:ext cx="553211" cy="5532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97368" y="2174748"/>
            <a:ext cx="560831" cy="5608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81600" y="2174748"/>
            <a:ext cx="544068" cy="5608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8711" y="3671315"/>
            <a:ext cx="559308" cy="5684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39100" y="3325367"/>
            <a:ext cx="553211" cy="56083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7388" y="4087367"/>
            <a:ext cx="553211" cy="56083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136394" y="4419980"/>
            <a:ext cx="7441565" cy="184023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4889500">
              <a:lnSpc>
                <a:spcPct val="100000"/>
              </a:lnSpc>
              <a:spcBef>
                <a:spcPts val="244"/>
              </a:spcBef>
            </a:pPr>
            <a:r>
              <a:rPr sz="1800" spc="-40" dirty="0">
                <a:latin typeface="Calibri"/>
                <a:cs typeface="Calibri"/>
              </a:rPr>
              <a:t>“E”, </a:t>
            </a:r>
            <a:r>
              <a:rPr sz="1800" spc="-25" dirty="0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marL="756285" indent="-286385">
              <a:lnSpc>
                <a:spcPct val="100000"/>
              </a:lnSpc>
              <a:spcBef>
                <a:spcPts val="190"/>
              </a:spcBef>
              <a:buFont typeface="Wingdings"/>
              <a:buChar char="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goal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ct val="8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solution</a:t>
            </a:r>
            <a:r>
              <a:rPr sz="28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sequence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actions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(a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plan)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which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transforms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start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goal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0386" y="3574288"/>
            <a:ext cx="764540" cy="318135"/>
          </a:xfrm>
          <a:custGeom>
            <a:avLst/>
            <a:gdLst/>
            <a:ahLst/>
            <a:cxnLst/>
            <a:rect l="l" t="t" r="r" b="b"/>
            <a:pathLst>
              <a:path w="764540" h="318135">
                <a:moveTo>
                  <a:pt x="691257" y="29492"/>
                </a:moveTo>
                <a:lnTo>
                  <a:pt x="0" y="306069"/>
                </a:lnTo>
                <a:lnTo>
                  <a:pt x="4826" y="317754"/>
                </a:lnTo>
                <a:lnTo>
                  <a:pt x="695981" y="41291"/>
                </a:lnTo>
                <a:lnTo>
                  <a:pt x="691257" y="29492"/>
                </a:lnTo>
                <a:close/>
              </a:path>
              <a:path w="764540" h="318135">
                <a:moveTo>
                  <a:pt x="748697" y="24764"/>
                </a:moveTo>
                <a:lnTo>
                  <a:pt x="703072" y="24764"/>
                </a:lnTo>
                <a:lnTo>
                  <a:pt x="707771" y="36575"/>
                </a:lnTo>
                <a:lnTo>
                  <a:pt x="695981" y="41291"/>
                </a:lnTo>
                <a:lnTo>
                  <a:pt x="707771" y="70738"/>
                </a:lnTo>
                <a:lnTo>
                  <a:pt x="748697" y="24764"/>
                </a:lnTo>
                <a:close/>
              </a:path>
              <a:path w="764540" h="318135">
                <a:moveTo>
                  <a:pt x="703072" y="24764"/>
                </a:moveTo>
                <a:lnTo>
                  <a:pt x="691257" y="29492"/>
                </a:lnTo>
                <a:lnTo>
                  <a:pt x="695981" y="41291"/>
                </a:lnTo>
                <a:lnTo>
                  <a:pt x="707771" y="36575"/>
                </a:lnTo>
                <a:lnTo>
                  <a:pt x="703072" y="24764"/>
                </a:lnTo>
                <a:close/>
              </a:path>
              <a:path w="764540" h="318135">
                <a:moveTo>
                  <a:pt x="679450" y="0"/>
                </a:moveTo>
                <a:lnTo>
                  <a:pt x="691257" y="29492"/>
                </a:lnTo>
                <a:lnTo>
                  <a:pt x="703072" y="24764"/>
                </a:lnTo>
                <a:lnTo>
                  <a:pt x="748697" y="24764"/>
                </a:lnTo>
                <a:lnTo>
                  <a:pt x="764413" y="7112"/>
                </a:lnTo>
                <a:lnTo>
                  <a:pt x="679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61021" y="4108703"/>
            <a:ext cx="763905" cy="249554"/>
          </a:xfrm>
          <a:custGeom>
            <a:avLst/>
            <a:gdLst/>
            <a:ahLst/>
            <a:cxnLst/>
            <a:rect l="l" t="t" r="r" b="b"/>
            <a:pathLst>
              <a:path w="763904" h="249554">
                <a:moveTo>
                  <a:pt x="688943" y="218837"/>
                </a:moveTo>
                <a:lnTo>
                  <a:pt x="679830" y="249301"/>
                </a:lnTo>
                <a:lnTo>
                  <a:pt x="763777" y="234696"/>
                </a:lnTo>
                <a:lnTo>
                  <a:pt x="750817" y="222504"/>
                </a:lnTo>
                <a:lnTo>
                  <a:pt x="701167" y="222504"/>
                </a:lnTo>
                <a:lnTo>
                  <a:pt x="688943" y="218837"/>
                </a:lnTo>
                <a:close/>
              </a:path>
              <a:path w="763904" h="249554">
                <a:moveTo>
                  <a:pt x="692583" y="206670"/>
                </a:moveTo>
                <a:lnTo>
                  <a:pt x="688943" y="218837"/>
                </a:lnTo>
                <a:lnTo>
                  <a:pt x="701167" y="222504"/>
                </a:lnTo>
                <a:lnTo>
                  <a:pt x="704723" y="210312"/>
                </a:lnTo>
                <a:lnTo>
                  <a:pt x="692583" y="206670"/>
                </a:lnTo>
                <a:close/>
              </a:path>
              <a:path w="763904" h="249554">
                <a:moveTo>
                  <a:pt x="701675" y="176276"/>
                </a:moveTo>
                <a:lnTo>
                  <a:pt x="692583" y="206670"/>
                </a:lnTo>
                <a:lnTo>
                  <a:pt x="704723" y="210312"/>
                </a:lnTo>
                <a:lnTo>
                  <a:pt x="701167" y="222504"/>
                </a:lnTo>
                <a:lnTo>
                  <a:pt x="750817" y="222504"/>
                </a:lnTo>
                <a:lnTo>
                  <a:pt x="701675" y="176276"/>
                </a:lnTo>
                <a:close/>
              </a:path>
              <a:path w="763904" h="249554">
                <a:moveTo>
                  <a:pt x="3555" y="0"/>
                </a:moveTo>
                <a:lnTo>
                  <a:pt x="0" y="12192"/>
                </a:lnTo>
                <a:lnTo>
                  <a:pt x="688943" y="218837"/>
                </a:lnTo>
                <a:lnTo>
                  <a:pt x="692583" y="206670"/>
                </a:lnTo>
                <a:lnTo>
                  <a:pt x="3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13829" y="3218815"/>
            <a:ext cx="74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libri"/>
                <a:cs typeface="Calibri"/>
              </a:rPr>
              <a:t>“N”, </a:t>
            </a:r>
            <a:r>
              <a:rPr sz="1800" spc="-25" dirty="0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62505">
              <a:lnSpc>
                <a:spcPct val="100000"/>
              </a:lnSpc>
              <a:spcBef>
                <a:spcPts val="105"/>
              </a:spcBef>
            </a:pPr>
            <a:r>
              <a:rPr dirty="0"/>
              <a:t>Search</a:t>
            </a:r>
            <a:r>
              <a:rPr spc="-25" dirty="0"/>
              <a:t> </a:t>
            </a:r>
            <a:r>
              <a:rPr dirty="0"/>
              <a:t>Problems</a:t>
            </a:r>
            <a:r>
              <a:rPr spc="-35" dirty="0"/>
              <a:t> </a:t>
            </a:r>
            <a:r>
              <a:rPr dirty="0"/>
              <a:t>Are</a:t>
            </a:r>
            <a:r>
              <a:rPr spc="-20" dirty="0"/>
              <a:t> </a:t>
            </a:r>
            <a:r>
              <a:rPr spc="-10" dirty="0"/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0367" y="1906285"/>
            <a:ext cx="7643081" cy="36517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51685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Example:</a:t>
            </a:r>
            <a:r>
              <a:rPr spc="-25" dirty="0"/>
              <a:t> </a:t>
            </a:r>
            <a:r>
              <a:rPr dirty="0"/>
              <a:t>Traveling in</a:t>
            </a:r>
            <a:r>
              <a:rPr spc="-5" dirty="0"/>
              <a:t> </a:t>
            </a:r>
            <a:r>
              <a:rPr spc="-10" dirty="0"/>
              <a:t>Romania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61429" y="1612440"/>
            <a:ext cx="3979545" cy="421259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space: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spc="-10" dirty="0">
                <a:latin typeface="Calibri"/>
                <a:cs typeface="Calibri"/>
              </a:rPr>
              <a:t>Cities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Successor</a:t>
            </a:r>
            <a:r>
              <a:rPr sz="24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function: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Roads: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adjacent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city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distance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Start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state: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spc="-20" dirty="0">
                <a:latin typeface="Calibri"/>
                <a:cs typeface="Calibri"/>
              </a:rPr>
              <a:t>Arad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Goal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test: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Bucharest?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28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Solution?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251" y="2092481"/>
            <a:ext cx="5458286" cy="322749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7008" y="3493008"/>
            <a:ext cx="9855835" cy="3074035"/>
            <a:chOff x="1207008" y="3493008"/>
            <a:chExt cx="9855835" cy="3074035"/>
          </a:xfrm>
        </p:grpSpPr>
        <p:sp>
          <p:nvSpPr>
            <p:cNvPr id="3" name="object 3"/>
            <p:cNvSpPr/>
            <p:nvPr/>
          </p:nvSpPr>
          <p:spPr>
            <a:xfrm>
              <a:off x="1219962" y="3505962"/>
              <a:ext cx="9829800" cy="3048000"/>
            </a:xfrm>
            <a:custGeom>
              <a:avLst/>
              <a:gdLst/>
              <a:ahLst/>
              <a:cxnLst/>
              <a:rect l="l" t="t" r="r" b="b"/>
              <a:pathLst>
                <a:path w="9829800" h="3048000">
                  <a:moveTo>
                    <a:pt x="9321800" y="0"/>
                  </a:moveTo>
                  <a:lnTo>
                    <a:pt x="508000" y="0"/>
                  </a:lnTo>
                  <a:lnTo>
                    <a:pt x="459078" y="2325"/>
                  </a:lnTo>
                  <a:lnTo>
                    <a:pt x="411473" y="9160"/>
                  </a:lnTo>
                  <a:lnTo>
                    <a:pt x="365395" y="20292"/>
                  </a:lnTo>
                  <a:lnTo>
                    <a:pt x="321058" y="35506"/>
                  </a:lnTo>
                  <a:lnTo>
                    <a:pt x="278675" y="54592"/>
                  </a:lnTo>
                  <a:lnTo>
                    <a:pt x="238459" y="77335"/>
                  </a:lnTo>
                  <a:lnTo>
                    <a:pt x="200622" y="103522"/>
                  </a:lnTo>
                  <a:lnTo>
                    <a:pt x="165379" y="132941"/>
                  </a:lnTo>
                  <a:lnTo>
                    <a:pt x="132941" y="165379"/>
                  </a:lnTo>
                  <a:lnTo>
                    <a:pt x="103522" y="200622"/>
                  </a:lnTo>
                  <a:lnTo>
                    <a:pt x="77335" y="238459"/>
                  </a:lnTo>
                  <a:lnTo>
                    <a:pt x="54592" y="278675"/>
                  </a:lnTo>
                  <a:lnTo>
                    <a:pt x="35506" y="321058"/>
                  </a:lnTo>
                  <a:lnTo>
                    <a:pt x="20292" y="365395"/>
                  </a:lnTo>
                  <a:lnTo>
                    <a:pt x="9160" y="411473"/>
                  </a:lnTo>
                  <a:lnTo>
                    <a:pt x="2325" y="459078"/>
                  </a:lnTo>
                  <a:lnTo>
                    <a:pt x="0" y="508000"/>
                  </a:lnTo>
                  <a:lnTo>
                    <a:pt x="0" y="2539987"/>
                  </a:lnTo>
                  <a:lnTo>
                    <a:pt x="2325" y="2588912"/>
                  </a:lnTo>
                  <a:lnTo>
                    <a:pt x="9160" y="2636521"/>
                  </a:lnTo>
                  <a:lnTo>
                    <a:pt x="20292" y="2682602"/>
                  </a:lnTo>
                  <a:lnTo>
                    <a:pt x="35506" y="2726941"/>
                  </a:lnTo>
                  <a:lnTo>
                    <a:pt x="54592" y="2769325"/>
                  </a:lnTo>
                  <a:lnTo>
                    <a:pt x="77335" y="2809543"/>
                  </a:lnTo>
                  <a:lnTo>
                    <a:pt x="103522" y="2847380"/>
                  </a:lnTo>
                  <a:lnTo>
                    <a:pt x="132941" y="2882623"/>
                  </a:lnTo>
                  <a:lnTo>
                    <a:pt x="165379" y="2915061"/>
                  </a:lnTo>
                  <a:lnTo>
                    <a:pt x="200622" y="2944480"/>
                  </a:lnTo>
                  <a:lnTo>
                    <a:pt x="238459" y="2970667"/>
                  </a:lnTo>
                  <a:lnTo>
                    <a:pt x="278675" y="2993409"/>
                  </a:lnTo>
                  <a:lnTo>
                    <a:pt x="321058" y="3012494"/>
                  </a:lnTo>
                  <a:lnTo>
                    <a:pt x="365395" y="3027708"/>
                  </a:lnTo>
                  <a:lnTo>
                    <a:pt x="411473" y="3038839"/>
                  </a:lnTo>
                  <a:lnTo>
                    <a:pt x="459078" y="3045674"/>
                  </a:lnTo>
                  <a:lnTo>
                    <a:pt x="508000" y="3048000"/>
                  </a:lnTo>
                  <a:lnTo>
                    <a:pt x="9321800" y="3048000"/>
                  </a:lnTo>
                  <a:lnTo>
                    <a:pt x="9370721" y="3045674"/>
                  </a:lnTo>
                  <a:lnTo>
                    <a:pt x="9418326" y="3038839"/>
                  </a:lnTo>
                  <a:lnTo>
                    <a:pt x="9464404" y="3027708"/>
                  </a:lnTo>
                  <a:lnTo>
                    <a:pt x="9508741" y="3012494"/>
                  </a:lnTo>
                  <a:lnTo>
                    <a:pt x="9551124" y="2993409"/>
                  </a:lnTo>
                  <a:lnTo>
                    <a:pt x="9591340" y="2970667"/>
                  </a:lnTo>
                  <a:lnTo>
                    <a:pt x="9629177" y="2944480"/>
                  </a:lnTo>
                  <a:lnTo>
                    <a:pt x="9664420" y="2915061"/>
                  </a:lnTo>
                  <a:lnTo>
                    <a:pt x="9696858" y="2882623"/>
                  </a:lnTo>
                  <a:lnTo>
                    <a:pt x="9726277" y="2847380"/>
                  </a:lnTo>
                  <a:lnTo>
                    <a:pt x="9752464" y="2809543"/>
                  </a:lnTo>
                  <a:lnTo>
                    <a:pt x="9775207" y="2769325"/>
                  </a:lnTo>
                  <a:lnTo>
                    <a:pt x="9794293" y="2726941"/>
                  </a:lnTo>
                  <a:lnTo>
                    <a:pt x="9809507" y="2682602"/>
                  </a:lnTo>
                  <a:lnTo>
                    <a:pt x="9820639" y="2636521"/>
                  </a:lnTo>
                  <a:lnTo>
                    <a:pt x="9827474" y="2588912"/>
                  </a:lnTo>
                  <a:lnTo>
                    <a:pt x="9829800" y="2539987"/>
                  </a:lnTo>
                  <a:lnTo>
                    <a:pt x="9829800" y="508000"/>
                  </a:lnTo>
                  <a:lnTo>
                    <a:pt x="9827474" y="459078"/>
                  </a:lnTo>
                  <a:lnTo>
                    <a:pt x="9820639" y="411473"/>
                  </a:lnTo>
                  <a:lnTo>
                    <a:pt x="9809507" y="365395"/>
                  </a:lnTo>
                  <a:lnTo>
                    <a:pt x="9794293" y="321058"/>
                  </a:lnTo>
                  <a:lnTo>
                    <a:pt x="9775207" y="278675"/>
                  </a:lnTo>
                  <a:lnTo>
                    <a:pt x="9752464" y="238459"/>
                  </a:lnTo>
                  <a:lnTo>
                    <a:pt x="9726277" y="200622"/>
                  </a:lnTo>
                  <a:lnTo>
                    <a:pt x="9696858" y="165379"/>
                  </a:lnTo>
                  <a:lnTo>
                    <a:pt x="9664420" y="132941"/>
                  </a:lnTo>
                  <a:lnTo>
                    <a:pt x="9629177" y="103522"/>
                  </a:lnTo>
                  <a:lnTo>
                    <a:pt x="9591340" y="77335"/>
                  </a:lnTo>
                  <a:lnTo>
                    <a:pt x="9551124" y="54592"/>
                  </a:lnTo>
                  <a:lnTo>
                    <a:pt x="9508741" y="35506"/>
                  </a:lnTo>
                  <a:lnTo>
                    <a:pt x="9464404" y="20292"/>
                  </a:lnTo>
                  <a:lnTo>
                    <a:pt x="9418326" y="9160"/>
                  </a:lnTo>
                  <a:lnTo>
                    <a:pt x="9370721" y="2325"/>
                  </a:lnTo>
                  <a:lnTo>
                    <a:pt x="9321800" y="0"/>
                  </a:lnTo>
                  <a:close/>
                </a:path>
              </a:pathLst>
            </a:custGeom>
            <a:solidFill>
              <a:srgbClr val="D4DFFF">
                <a:alpha val="5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9962" y="3505962"/>
              <a:ext cx="9829800" cy="3048000"/>
            </a:xfrm>
            <a:custGeom>
              <a:avLst/>
              <a:gdLst/>
              <a:ahLst/>
              <a:cxnLst/>
              <a:rect l="l" t="t" r="r" b="b"/>
              <a:pathLst>
                <a:path w="9829800" h="3048000">
                  <a:moveTo>
                    <a:pt x="0" y="508000"/>
                  </a:moveTo>
                  <a:lnTo>
                    <a:pt x="2325" y="459078"/>
                  </a:lnTo>
                  <a:lnTo>
                    <a:pt x="9160" y="411473"/>
                  </a:lnTo>
                  <a:lnTo>
                    <a:pt x="20292" y="365395"/>
                  </a:lnTo>
                  <a:lnTo>
                    <a:pt x="35506" y="321058"/>
                  </a:lnTo>
                  <a:lnTo>
                    <a:pt x="54592" y="278675"/>
                  </a:lnTo>
                  <a:lnTo>
                    <a:pt x="77335" y="238459"/>
                  </a:lnTo>
                  <a:lnTo>
                    <a:pt x="103522" y="200622"/>
                  </a:lnTo>
                  <a:lnTo>
                    <a:pt x="132941" y="165379"/>
                  </a:lnTo>
                  <a:lnTo>
                    <a:pt x="165379" y="132941"/>
                  </a:lnTo>
                  <a:lnTo>
                    <a:pt x="200622" y="103522"/>
                  </a:lnTo>
                  <a:lnTo>
                    <a:pt x="238459" y="77335"/>
                  </a:lnTo>
                  <a:lnTo>
                    <a:pt x="278675" y="54592"/>
                  </a:lnTo>
                  <a:lnTo>
                    <a:pt x="321058" y="35506"/>
                  </a:lnTo>
                  <a:lnTo>
                    <a:pt x="365395" y="20292"/>
                  </a:lnTo>
                  <a:lnTo>
                    <a:pt x="411473" y="9160"/>
                  </a:lnTo>
                  <a:lnTo>
                    <a:pt x="459078" y="2325"/>
                  </a:lnTo>
                  <a:lnTo>
                    <a:pt x="508000" y="0"/>
                  </a:lnTo>
                  <a:lnTo>
                    <a:pt x="9321800" y="0"/>
                  </a:lnTo>
                  <a:lnTo>
                    <a:pt x="9370721" y="2325"/>
                  </a:lnTo>
                  <a:lnTo>
                    <a:pt x="9418326" y="9160"/>
                  </a:lnTo>
                  <a:lnTo>
                    <a:pt x="9464404" y="20292"/>
                  </a:lnTo>
                  <a:lnTo>
                    <a:pt x="9508741" y="35506"/>
                  </a:lnTo>
                  <a:lnTo>
                    <a:pt x="9551124" y="54592"/>
                  </a:lnTo>
                  <a:lnTo>
                    <a:pt x="9591340" y="77335"/>
                  </a:lnTo>
                  <a:lnTo>
                    <a:pt x="9629177" y="103522"/>
                  </a:lnTo>
                  <a:lnTo>
                    <a:pt x="9664420" y="132941"/>
                  </a:lnTo>
                  <a:lnTo>
                    <a:pt x="9696858" y="165379"/>
                  </a:lnTo>
                  <a:lnTo>
                    <a:pt x="9726277" y="200622"/>
                  </a:lnTo>
                  <a:lnTo>
                    <a:pt x="9752464" y="238459"/>
                  </a:lnTo>
                  <a:lnTo>
                    <a:pt x="9775207" y="278675"/>
                  </a:lnTo>
                  <a:lnTo>
                    <a:pt x="9794293" y="321058"/>
                  </a:lnTo>
                  <a:lnTo>
                    <a:pt x="9809507" y="365395"/>
                  </a:lnTo>
                  <a:lnTo>
                    <a:pt x="9820639" y="411473"/>
                  </a:lnTo>
                  <a:lnTo>
                    <a:pt x="9827474" y="459078"/>
                  </a:lnTo>
                  <a:lnTo>
                    <a:pt x="9829800" y="508000"/>
                  </a:lnTo>
                  <a:lnTo>
                    <a:pt x="9829800" y="2539987"/>
                  </a:lnTo>
                  <a:lnTo>
                    <a:pt x="9827474" y="2588912"/>
                  </a:lnTo>
                  <a:lnTo>
                    <a:pt x="9820639" y="2636521"/>
                  </a:lnTo>
                  <a:lnTo>
                    <a:pt x="9809507" y="2682602"/>
                  </a:lnTo>
                  <a:lnTo>
                    <a:pt x="9794293" y="2726941"/>
                  </a:lnTo>
                  <a:lnTo>
                    <a:pt x="9775207" y="2769325"/>
                  </a:lnTo>
                  <a:lnTo>
                    <a:pt x="9752464" y="2809543"/>
                  </a:lnTo>
                  <a:lnTo>
                    <a:pt x="9726277" y="2847380"/>
                  </a:lnTo>
                  <a:lnTo>
                    <a:pt x="9696858" y="2882623"/>
                  </a:lnTo>
                  <a:lnTo>
                    <a:pt x="9664420" y="2915061"/>
                  </a:lnTo>
                  <a:lnTo>
                    <a:pt x="9629177" y="2944480"/>
                  </a:lnTo>
                  <a:lnTo>
                    <a:pt x="9591340" y="2970667"/>
                  </a:lnTo>
                  <a:lnTo>
                    <a:pt x="9551124" y="2993409"/>
                  </a:lnTo>
                  <a:lnTo>
                    <a:pt x="9508741" y="3012494"/>
                  </a:lnTo>
                  <a:lnTo>
                    <a:pt x="9464404" y="3027708"/>
                  </a:lnTo>
                  <a:lnTo>
                    <a:pt x="9418326" y="3038839"/>
                  </a:lnTo>
                  <a:lnTo>
                    <a:pt x="9370721" y="3045674"/>
                  </a:lnTo>
                  <a:lnTo>
                    <a:pt x="9321800" y="3048000"/>
                  </a:lnTo>
                  <a:lnTo>
                    <a:pt x="508000" y="3048000"/>
                  </a:lnTo>
                  <a:lnTo>
                    <a:pt x="459078" y="3045674"/>
                  </a:lnTo>
                  <a:lnTo>
                    <a:pt x="411473" y="3038839"/>
                  </a:lnTo>
                  <a:lnTo>
                    <a:pt x="365395" y="3027708"/>
                  </a:lnTo>
                  <a:lnTo>
                    <a:pt x="321058" y="3012494"/>
                  </a:lnTo>
                  <a:lnTo>
                    <a:pt x="278675" y="2993409"/>
                  </a:lnTo>
                  <a:lnTo>
                    <a:pt x="238459" y="2970667"/>
                  </a:lnTo>
                  <a:lnTo>
                    <a:pt x="200622" y="2944480"/>
                  </a:lnTo>
                  <a:lnTo>
                    <a:pt x="165379" y="2915061"/>
                  </a:lnTo>
                  <a:lnTo>
                    <a:pt x="132941" y="2882623"/>
                  </a:lnTo>
                  <a:lnTo>
                    <a:pt x="103522" y="2847380"/>
                  </a:lnTo>
                  <a:lnTo>
                    <a:pt x="77335" y="2809543"/>
                  </a:lnTo>
                  <a:lnTo>
                    <a:pt x="54592" y="2769325"/>
                  </a:lnTo>
                  <a:lnTo>
                    <a:pt x="35506" y="2726941"/>
                  </a:lnTo>
                  <a:lnTo>
                    <a:pt x="20292" y="2682602"/>
                  </a:lnTo>
                  <a:lnTo>
                    <a:pt x="9160" y="2636521"/>
                  </a:lnTo>
                  <a:lnTo>
                    <a:pt x="2325" y="2588912"/>
                  </a:lnTo>
                  <a:lnTo>
                    <a:pt x="0" y="2539987"/>
                  </a:lnTo>
                  <a:lnTo>
                    <a:pt x="0" y="50800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206944" y="1260284"/>
            <a:ext cx="9855835" cy="2030095"/>
            <a:chOff x="1206944" y="1260284"/>
            <a:chExt cx="9855835" cy="2030095"/>
          </a:xfrm>
        </p:grpSpPr>
        <p:sp>
          <p:nvSpPr>
            <p:cNvPr id="6" name="object 6"/>
            <p:cNvSpPr/>
            <p:nvPr/>
          </p:nvSpPr>
          <p:spPr>
            <a:xfrm>
              <a:off x="1219962" y="1273302"/>
              <a:ext cx="9829800" cy="2004060"/>
            </a:xfrm>
            <a:custGeom>
              <a:avLst/>
              <a:gdLst/>
              <a:ahLst/>
              <a:cxnLst/>
              <a:rect l="l" t="t" r="r" b="b"/>
              <a:pathLst>
                <a:path w="9829800" h="2004060">
                  <a:moveTo>
                    <a:pt x="9495790" y="0"/>
                  </a:moveTo>
                  <a:lnTo>
                    <a:pt x="334009" y="0"/>
                  </a:lnTo>
                  <a:lnTo>
                    <a:pt x="284667" y="3622"/>
                  </a:lnTo>
                  <a:lnTo>
                    <a:pt x="237567" y="14146"/>
                  </a:lnTo>
                  <a:lnTo>
                    <a:pt x="193227" y="31054"/>
                  </a:lnTo>
                  <a:lnTo>
                    <a:pt x="152166" y="53827"/>
                  </a:lnTo>
                  <a:lnTo>
                    <a:pt x="114901" y="81948"/>
                  </a:lnTo>
                  <a:lnTo>
                    <a:pt x="81948" y="114901"/>
                  </a:lnTo>
                  <a:lnTo>
                    <a:pt x="53827" y="152166"/>
                  </a:lnTo>
                  <a:lnTo>
                    <a:pt x="31054" y="193227"/>
                  </a:lnTo>
                  <a:lnTo>
                    <a:pt x="14146" y="237567"/>
                  </a:lnTo>
                  <a:lnTo>
                    <a:pt x="3622" y="284667"/>
                  </a:lnTo>
                  <a:lnTo>
                    <a:pt x="0" y="334010"/>
                  </a:lnTo>
                  <a:lnTo>
                    <a:pt x="0" y="1670050"/>
                  </a:lnTo>
                  <a:lnTo>
                    <a:pt x="3622" y="1719392"/>
                  </a:lnTo>
                  <a:lnTo>
                    <a:pt x="14146" y="1766492"/>
                  </a:lnTo>
                  <a:lnTo>
                    <a:pt x="31054" y="1810832"/>
                  </a:lnTo>
                  <a:lnTo>
                    <a:pt x="53827" y="1851893"/>
                  </a:lnTo>
                  <a:lnTo>
                    <a:pt x="81948" y="1889158"/>
                  </a:lnTo>
                  <a:lnTo>
                    <a:pt x="114901" y="1922111"/>
                  </a:lnTo>
                  <a:lnTo>
                    <a:pt x="152166" y="1950232"/>
                  </a:lnTo>
                  <a:lnTo>
                    <a:pt x="193227" y="1973005"/>
                  </a:lnTo>
                  <a:lnTo>
                    <a:pt x="237567" y="1989913"/>
                  </a:lnTo>
                  <a:lnTo>
                    <a:pt x="284667" y="2000437"/>
                  </a:lnTo>
                  <a:lnTo>
                    <a:pt x="334009" y="2004060"/>
                  </a:lnTo>
                  <a:lnTo>
                    <a:pt x="9495790" y="2004060"/>
                  </a:lnTo>
                  <a:lnTo>
                    <a:pt x="9545132" y="2000437"/>
                  </a:lnTo>
                  <a:lnTo>
                    <a:pt x="9592232" y="1989913"/>
                  </a:lnTo>
                  <a:lnTo>
                    <a:pt x="9636572" y="1973005"/>
                  </a:lnTo>
                  <a:lnTo>
                    <a:pt x="9677633" y="1950232"/>
                  </a:lnTo>
                  <a:lnTo>
                    <a:pt x="9714898" y="1922111"/>
                  </a:lnTo>
                  <a:lnTo>
                    <a:pt x="9747851" y="1889158"/>
                  </a:lnTo>
                  <a:lnTo>
                    <a:pt x="9775972" y="1851893"/>
                  </a:lnTo>
                  <a:lnTo>
                    <a:pt x="9798745" y="1810832"/>
                  </a:lnTo>
                  <a:lnTo>
                    <a:pt x="9815653" y="1766492"/>
                  </a:lnTo>
                  <a:lnTo>
                    <a:pt x="9826177" y="1719392"/>
                  </a:lnTo>
                  <a:lnTo>
                    <a:pt x="9829800" y="1670050"/>
                  </a:lnTo>
                  <a:lnTo>
                    <a:pt x="9829800" y="334010"/>
                  </a:lnTo>
                  <a:lnTo>
                    <a:pt x="9826177" y="284667"/>
                  </a:lnTo>
                  <a:lnTo>
                    <a:pt x="9815653" y="237567"/>
                  </a:lnTo>
                  <a:lnTo>
                    <a:pt x="9798745" y="193227"/>
                  </a:lnTo>
                  <a:lnTo>
                    <a:pt x="9775972" y="152166"/>
                  </a:lnTo>
                  <a:lnTo>
                    <a:pt x="9747851" y="114901"/>
                  </a:lnTo>
                  <a:lnTo>
                    <a:pt x="9714898" y="81948"/>
                  </a:lnTo>
                  <a:lnTo>
                    <a:pt x="9677633" y="53827"/>
                  </a:lnTo>
                  <a:lnTo>
                    <a:pt x="9636572" y="31054"/>
                  </a:lnTo>
                  <a:lnTo>
                    <a:pt x="9592232" y="14146"/>
                  </a:lnTo>
                  <a:lnTo>
                    <a:pt x="9545132" y="3622"/>
                  </a:lnTo>
                  <a:lnTo>
                    <a:pt x="9495790" y="0"/>
                  </a:lnTo>
                  <a:close/>
                </a:path>
              </a:pathLst>
            </a:custGeom>
            <a:solidFill>
              <a:srgbClr val="D4DFFF">
                <a:alpha val="58822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9962" y="1273302"/>
              <a:ext cx="9829800" cy="2004060"/>
            </a:xfrm>
            <a:custGeom>
              <a:avLst/>
              <a:gdLst/>
              <a:ahLst/>
              <a:cxnLst/>
              <a:rect l="l" t="t" r="r" b="b"/>
              <a:pathLst>
                <a:path w="9829800" h="2004060">
                  <a:moveTo>
                    <a:pt x="0" y="334010"/>
                  </a:moveTo>
                  <a:lnTo>
                    <a:pt x="3622" y="284667"/>
                  </a:lnTo>
                  <a:lnTo>
                    <a:pt x="14146" y="237567"/>
                  </a:lnTo>
                  <a:lnTo>
                    <a:pt x="31054" y="193227"/>
                  </a:lnTo>
                  <a:lnTo>
                    <a:pt x="53827" y="152166"/>
                  </a:lnTo>
                  <a:lnTo>
                    <a:pt x="81948" y="114901"/>
                  </a:lnTo>
                  <a:lnTo>
                    <a:pt x="114901" y="81948"/>
                  </a:lnTo>
                  <a:lnTo>
                    <a:pt x="152166" y="53827"/>
                  </a:lnTo>
                  <a:lnTo>
                    <a:pt x="193227" y="31054"/>
                  </a:lnTo>
                  <a:lnTo>
                    <a:pt x="237567" y="14146"/>
                  </a:lnTo>
                  <a:lnTo>
                    <a:pt x="284667" y="3622"/>
                  </a:lnTo>
                  <a:lnTo>
                    <a:pt x="334009" y="0"/>
                  </a:lnTo>
                  <a:lnTo>
                    <a:pt x="9495790" y="0"/>
                  </a:lnTo>
                  <a:lnTo>
                    <a:pt x="9545132" y="3622"/>
                  </a:lnTo>
                  <a:lnTo>
                    <a:pt x="9592232" y="14146"/>
                  </a:lnTo>
                  <a:lnTo>
                    <a:pt x="9636572" y="31054"/>
                  </a:lnTo>
                  <a:lnTo>
                    <a:pt x="9677633" y="53827"/>
                  </a:lnTo>
                  <a:lnTo>
                    <a:pt x="9714898" y="81948"/>
                  </a:lnTo>
                  <a:lnTo>
                    <a:pt x="9747851" y="114901"/>
                  </a:lnTo>
                  <a:lnTo>
                    <a:pt x="9775972" y="152166"/>
                  </a:lnTo>
                  <a:lnTo>
                    <a:pt x="9798745" y="193227"/>
                  </a:lnTo>
                  <a:lnTo>
                    <a:pt x="9815653" y="237567"/>
                  </a:lnTo>
                  <a:lnTo>
                    <a:pt x="9826177" y="284667"/>
                  </a:lnTo>
                  <a:lnTo>
                    <a:pt x="9829800" y="334010"/>
                  </a:lnTo>
                  <a:lnTo>
                    <a:pt x="9829800" y="1670050"/>
                  </a:lnTo>
                  <a:lnTo>
                    <a:pt x="9826177" y="1719392"/>
                  </a:lnTo>
                  <a:lnTo>
                    <a:pt x="9815653" y="1766492"/>
                  </a:lnTo>
                  <a:lnTo>
                    <a:pt x="9798745" y="1810832"/>
                  </a:lnTo>
                  <a:lnTo>
                    <a:pt x="9775972" y="1851893"/>
                  </a:lnTo>
                  <a:lnTo>
                    <a:pt x="9747851" y="1889158"/>
                  </a:lnTo>
                  <a:lnTo>
                    <a:pt x="9714898" y="1922111"/>
                  </a:lnTo>
                  <a:lnTo>
                    <a:pt x="9677633" y="1950232"/>
                  </a:lnTo>
                  <a:lnTo>
                    <a:pt x="9636572" y="1973005"/>
                  </a:lnTo>
                  <a:lnTo>
                    <a:pt x="9592232" y="1989913"/>
                  </a:lnTo>
                  <a:lnTo>
                    <a:pt x="9545132" y="2000437"/>
                  </a:lnTo>
                  <a:lnTo>
                    <a:pt x="9495790" y="2004060"/>
                  </a:lnTo>
                  <a:lnTo>
                    <a:pt x="334009" y="2004060"/>
                  </a:lnTo>
                  <a:lnTo>
                    <a:pt x="284667" y="2000437"/>
                  </a:lnTo>
                  <a:lnTo>
                    <a:pt x="237567" y="1989913"/>
                  </a:lnTo>
                  <a:lnTo>
                    <a:pt x="193227" y="1973005"/>
                  </a:lnTo>
                  <a:lnTo>
                    <a:pt x="152166" y="1950232"/>
                  </a:lnTo>
                  <a:lnTo>
                    <a:pt x="114901" y="1922111"/>
                  </a:lnTo>
                  <a:lnTo>
                    <a:pt x="81948" y="1889158"/>
                  </a:lnTo>
                  <a:lnTo>
                    <a:pt x="53827" y="1851893"/>
                  </a:lnTo>
                  <a:lnTo>
                    <a:pt x="31054" y="1810832"/>
                  </a:lnTo>
                  <a:lnTo>
                    <a:pt x="14146" y="1766492"/>
                  </a:lnTo>
                  <a:lnTo>
                    <a:pt x="3622" y="1719392"/>
                  </a:lnTo>
                  <a:lnTo>
                    <a:pt x="0" y="1670050"/>
                  </a:lnTo>
                  <a:lnTo>
                    <a:pt x="0" y="334010"/>
                  </a:lnTo>
                  <a:close/>
                </a:path>
              </a:pathLst>
            </a:custGeom>
            <a:ln w="25908">
              <a:solidFill>
                <a:srgbClr val="88A3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47010">
              <a:lnSpc>
                <a:spcPct val="100000"/>
              </a:lnSpc>
              <a:spcBef>
                <a:spcPts val="105"/>
              </a:spcBef>
            </a:pPr>
            <a:r>
              <a:rPr dirty="0"/>
              <a:t>What’s</a:t>
            </a:r>
            <a:r>
              <a:rPr spc="-35" dirty="0"/>
              <a:t> </a:t>
            </a:r>
            <a:r>
              <a:rPr dirty="0"/>
              <a:t>in</a:t>
            </a:r>
            <a:r>
              <a:rPr spc="-20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State</a:t>
            </a:r>
            <a:r>
              <a:rPr spc="-15" dirty="0"/>
              <a:t> </a:t>
            </a:r>
            <a:r>
              <a:rPr spc="-10" dirty="0"/>
              <a:t>Space?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9194" y="4100321"/>
            <a:ext cx="165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333399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6394" y="4469169"/>
            <a:ext cx="3078480" cy="17945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States: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(x,y)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Actions: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NESW</a:t>
            </a:r>
            <a:endParaRPr sz="20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Successor: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update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 </a:t>
            </a:r>
            <a:r>
              <a:rPr sz="2000" spc="-20" dirty="0">
                <a:latin typeface="Calibri"/>
                <a:cs typeface="Calibri"/>
              </a:rPr>
              <a:t>only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Goal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test: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(x,y)=END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2094" y="4108195"/>
            <a:ext cx="4699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6600" algn="l"/>
              </a:tabLst>
            </a:pPr>
            <a:r>
              <a:rPr sz="3600" baseline="1157" dirty="0">
                <a:solidFill>
                  <a:srgbClr val="333399"/>
                </a:solidFill>
                <a:latin typeface="Calibri"/>
                <a:cs typeface="Calibri"/>
              </a:rPr>
              <a:t>Problem:</a:t>
            </a:r>
            <a:r>
              <a:rPr sz="3600" spc="-120" baseline="1157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600" spc="-15" baseline="1157" dirty="0">
                <a:solidFill>
                  <a:srgbClr val="333399"/>
                </a:solidFill>
                <a:latin typeface="Calibri"/>
                <a:cs typeface="Calibri"/>
              </a:rPr>
              <a:t>Pathing</a:t>
            </a:r>
            <a:r>
              <a:rPr sz="3600" baseline="1157" dirty="0">
                <a:solidFill>
                  <a:srgbClr val="333399"/>
                </a:solidFill>
                <a:latin typeface="Calibri"/>
                <a:cs typeface="Calibri"/>
              </a:rPr>
              <a:t>	</a:t>
            </a:r>
            <a:r>
              <a:rPr sz="2400" spc="-50" dirty="0">
                <a:solidFill>
                  <a:srgbClr val="333399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99529" y="4108195"/>
            <a:ext cx="26943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Problem:</a:t>
            </a:r>
            <a:r>
              <a:rPr sz="24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Eat-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All-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Dots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3829" y="4477043"/>
            <a:ext cx="3150870" cy="179451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States: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{(x,y),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booleans}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Actions: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NESW</a:t>
            </a:r>
            <a:endParaRPr sz="2000">
              <a:latin typeface="Calibri"/>
              <a:cs typeface="Calibri"/>
            </a:endParaRPr>
          </a:p>
          <a:p>
            <a:pPr marL="299085" marR="76200" indent="-28702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Successor: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update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possibly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boolean</a:t>
            </a:r>
            <a:endParaRPr sz="20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Goal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test: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dots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false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56941" y="1368627"/>
            <a:ext cx="62776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world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state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includes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detail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environment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58592" y="3596766"/>
            <a:ext cx="727329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search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state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keeps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details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needed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planning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(abstraction)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9684" y="1752600"/>
            <a:ext cx="3532632" cy="14630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69640">
              <a:lnSpc>
                <a:spcPct val="100000"/>
              </a:lnSpc>
              <a:spcBef>
                <a:spcPts val="105"/>
              </a:spcBef>
            </a:pPr>
            <a:r>
              <a:rPr dirty="0"/>
              <a:t>State Space </a:t>
            </a:r>
            <a:r>
              <a:rPr spc="-10" dirty="0"/>
              <a:t>Sizes?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6494" y="1495857"/>
            <a:ext cx="3695700" cy="48742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676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World</a:t>
            </a:r>
            <a:r>
              <a:rPr sz="24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state:</a:t>
            </a:r>
            <a:endParaRPr sz="2400">
              <a:latin typeface="Calibri"/>
              <a:cs typeface="Calibri"/>
            </a:endParaRPr>
          </a:p>
          <a:p>
            <a:pPr marL="768985" lvl="1" indent="-28638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68985" algn="l"/>
              </a:tabLst>
            </a:pPr>
            <a:r>
              <a:rPr sz="2000" dirty="0">
                <a:latin typeface="Calibri"/>
                <a:cs typeface="Calibri"/>
              </a:rPr>
              <a:t>Agent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positions: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120</a:t>
            </a:r>
            <a:endParaRPr sz="2000">
              <a:latin typeface="Calibri"/>
              <a:cs typeface="Calibri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68985" algn="l"/>
              </a:tabLst>
            </a:pPr>
            <a:r>
              <a:rPr sz="2000" dirty="0">
                <a:latin typeface="Calibri"/>
                <a:cs typeface="Calibri"/>
              </a:rPr>
              <a:t>Food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presence: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30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booleans</a:t>
            </a:r>
            <a:endParaRPr sz="2000">
              <a:latin typeface="Calibri"/>
              <a:cs typeface="Calibri"/>
            </a:endParaRPr>
          </a:p>
          <a:p>
            <a:pPr marL="768985" lvl="1" indent="-286385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768985" algn="l"/>
              </a:tabLst>
            </a:pPr>
            <a:r>
              <a:rPr sz="2000" dirty="0">
                <a:latin typeface="Calibri"/>
                <a:cs typeface="Calibri"/>
              </a:rPr>
              <a:t>Ghost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positions:</a:t>
            </a:r>
            <a:r>
              <a:rPr sz="2000" spc="-25" dirty="0">
                <a:latin typeface="Calibri"/>
                <a:cs typeface="Calibri"/>
              </a:rPr>
              <a:t> 12</a:t>
            </a:r>
            <a:endParaRPr sz="2000">
              <a:latin typeface="Calibri"/>
              <a:cs typeface="Calibri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68985" algn="l"/>
              </a:tabLst>
            </a:pPr>
            <a:r>
              <a:rPr sz="2000" dirty="0">
                <a:latin typeface="Calibri"/>
                <a:cs typeface="Calibri"/>
              </a:rPr>
              <a:t>Agent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facing: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NESW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5"/>
              </a:spcBef>
              <a:buFont typeface="Wingdings"/>
              <a:buChar char=""/>
            </a:pPr>
            <a:endParaRPr sz="2000">
              <a:latin typeface="Calibri"/>
              <a:cs typeface="Calibri"/>
            </a:endParaRPr>
          </a:p>
          <a:p>
            <a:pPr marL="367665" indent="-342265">
              <a:lnSpc>
                <a:spcPct val="100000"/>
              </a:lnSpc>
              <a:buFont typeface="Wingdings"/>
              <a:buChar char=""/>
              <a:tabLst>
                <a:tab pos="3676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How 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many</a:t>
            </a:r>
            <a:endParaRPr sz="2400">
              <a:latin typeface="Calibri"/>
              <a:cs typeface="Calibri"/>
            </a:endParaRPr>
          </a:p>
          <a:p>
            <a:pPr marL="768985" lvl="1" indent="-28638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68985" algn="l"/>
              </a:tabLst>
            </a:pPr>
            <a:r>
              <a:rPr sz="2000" dirty="0">
                <a:latin typeface="Calibri"/>
                <a:cs typeface="Calibri"/>
              </a:rPr>
              <a:t>World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states?</a:t>
            </a:r>
            <a:endParaRPr sz="2000">
              <a:latin typeface="Calibri"/>
              <a:cs typeface="Calibri"/>
            </a:endParaRPr>
          </a:p>
          <a:p>
            <a:pPr marL="768985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Calibri"/>
                <a:cs typeface="Calibri"/>
              </a:rPr>
              <a:t>120x(2</a:t>
            </a:r>
            <a:r>
              <a:rPr sz="1950" spc="-15" baseline="25641" dirty="0">
                <a:latin typeface="Calibri"/>
                <a:cs typeface="Calibri"/>
              </a:rPr>
              <a:t>30</a:t>
            </a:r>
            <a:r>
              <a:rPr sz="2000" spc="-10" dirty="0">
                <a:latin typeface="Calibri"/>
                <a:cs typeface="Calibri"/>
              </a:rPr>
              <a:t>)x(12</a:t>
            </a:r>
            <a:r>
              <a:rPr sz="1950" spc="-15" baseline="25641" dirty="0">
                <a:latin typeface="Calibri"/>
                <a:cs typeface="Calibri"/>
              </a:rPr>
              <a:t>2</a:t>
            </a:r>
            <a:r>
              <a:rPr sz="2000" spc="-10" dirty="0">
                <a:latin typeface="Calibri"/>
                <a:cs typeface="Calibri"/>
              </a:rPr>
              <a:t>)x4</a:t>
            </a:r>
            <a:endParaRPr sz="2000">
              <a:latin typeface="Calibri"/>
              <a:cs typeface="Calibri"/>
            </a:endParaRPr>
          </a:p>
          <a:p>
            <a:pPr marL="768985" marR="958850" lvl="1" indent="-287020">
              <a:lnSpc>
                <a:spcPct val="120000"/>
              </a:lnSpc>
              <a:buFont typeface="Wingdings"/>
              <a:buChar char=""/>
              <a:tabLst>
                <a:tab pos="768985" algn="l"/>
              </a:tabLst>
            </a:pPr>
            <a:r>
              <a:rPr sz="2000" dirty="0">
                <a:latin typeface="Calibri"/>
                <a:cs typeface="Calibri"/>
              </a:rPr>
              <a:t>States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pathing? </a:t>
            </a:r>
            <a:r>
              <a:rPr sz="2000" spc="-25" dirty="0">
                <a:latin typeface="Calibri"/>
                <a:cs typeface="Calibri"/>
              </a:rPr>
              <a:t>120</a:t>
            </a:r>
            <a:endParaRPr sz="2000">
              <a:latin typeface="Calibri"/>
              <a:cs typeface="Calibri"/>
            </a:endParaRPr>
          </a:p>
          <a:p>
            <a:pPr marL="768985" lvl="1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68985" algn="l"/>
              </a:tabLst>
            </a:pPr>
            <a:r>
              <a:rPr sz="2000" dirty="0">
                <a:latin typeface="Calibri"/>
                <a:cs typeface="Calibri"/>
              </a:rPr>
              <a:t>States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20" dirty="0">
                <a:latin typeface="Calibri"/>
                <a:cs typeface="Calibri"/>
              </a:rPr>
              <a:t> eat-</a:t>
            </a:r>
            <a:r>
              <a:rPr sz="2000" spc="-10" dirty="0">
                <a:latin typeface="Calibri"/>
                <a:cs typeface="Calibri"/>
              </a:rPr>
              <a:t>all-dots?</a:t>
            </a:r>
            <a:endParaRPr sz="2000">
              <a:latin typeface="Calibri"/>
              <a:cs typeface="Calibri"/>
            </a:endParaRPr>
          </a:p>
          <a:p>
            <a:pPr marL="768985">
              <a:lnSpc>
                <a:spcPct val="100000"/>
              </a:lnSpc>
              <a:spcBef>
                <a:spcPts val="480"/>
              </a:spcBef>
            </a:pPr>
            <a:r>
              <a:rPr sz="2000" spc="-10" dirty="0">
                <a:latin typeface="Calibri"/>
                <a:cs typeface="Calibri"/>
              </a:rPr>
              <a:t>120x(2</a:t>
            </a:r>
            <a:r>
              <a:rPr sz="1950" spc="-15" baseline="25641" dirty="0">
                <a:latin typeface="Calibri"/>
                <a:cs typeface="Calibri"/>
              </a:rPr>
              <a:t>30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905000"/>
            <a:ext cx="4030979" cy="409803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0730" y="153670"/>
            <a:ext cx="11070539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32810">
              <a:lnSpc>
                <a:spcPct val="100000"/>
              </a:lnSpc>
              <a:spcBef>
                <a:spcPts val="105"/>
              </a:spcBef>
            </a:pPr>
            <a:r>
              <a:rPr dirty="0"/>
              <a:t>Safe </a:t>
            </a:r>
            <a:r>
              <a:rPr spc="-10" dirty="0"/>
              <a:t>Passage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343" y="4954727"/>
            <a:ext cx="10315575" cy="14922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Problem: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eat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all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dots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while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keeping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ghosts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perma-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scared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have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specify?</a:t>
            </a:r>
            <a:endParaRPr sz="28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(agent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position,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booleans,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power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pellet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booleans,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remaining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scared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time)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212" y="1371600"/>
            <a:ext cx="11846052" cy="3343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5405">
              <a:lnSpc>
                <a:spcPct val="100000"/>
              </a:lnSpc>
              <a:spcBef>
                <a:spcPts val="105"/>
              </a:spcBef>
            </a:pPr>
            <a:r>
              <a:rPr dirty="0"/>
              <a:t>State</a:t>
            </a:r>
            <a:r>
              <a:rPr spc="-15" dirty="0"/>
              <a:t> </a:t>
            </a:r>
            <a:r>
              <a:rPr dirty="0"/>
              <a:t>Space</a:t>
            </a:r>
            <a:r>
              <a:rPr spc="-10" dirty="0"/>
              <a:t> </a:t>
            </a:r>
            <a:r>
              <a:rPr dirty="0"/>
              <a:t>Graphs</a:t>
            </a:r>
            <a:r>
              <a:rPr spc="-5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Search</a:t>
            </a:r>
            <a:r>
              <a:rPr spc="-15" dirty="0"/>
              <a:t> </a:t>
            </a:r>
            <a:r>
              <a:rPr spc="-10" dirty="0"/>
              <a:t>Trees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4571" y="1450847"/>
            <a:ext cx="4017264" cy="426110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40100">
              <a:lnSpc>
                <a:spcPct val="100000"/>
              </a:lnSpc>
              <a:spcBef>
                <a:spcPts val="105"/>
              </a:spcBef>
            </a:pPr>
            <a:r>
              <a:rPr dirty="0"/>
              <a:t>State Space </a:t>
            </a:r>
            <a:r>
              <a:rPr spc="-1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1400" y="3631691"/>
            <a:ext cx="516635" cy="5516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6216" y="2950464"/>
            <a:ext cx="509016" cy="5455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2980" y="4366259"/>
            <a:ext cx="509016" cy="54406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8020177" y="3247644"/>
            <a:ext cx="424815" cy="300990"/>
          </a:xfrm>
          <a:custGeom>
            <a:avLst/>
            <a:gdLst/>
            <a:ahLst/>
            <a:cxnLst/>
            <a:rect l="l" t="t" r="r" b="b"/>
            <a:pathLst>
              <a:path w="424815" h="300989">
                <a:moveTo>
                  <a:pt x="358358" y="38623"/>
                </a:moveTo>
                <a:lnTo>
                  <a:pt x="0" y="290448"/>
                </a:lnTo>
                <a:lnTo>
                  <a:pt x="7366" y="300863"/>
                </a:lnTo>
                <a:lnTo>
                  <a:pt x="365643" y="48970"/>
                </a:lnTo>
                <a:lnTo>
                  <a:pt x="358358" y="38623"/>
                </a:lnTo>
                <a:close/>
              </a:path>
              <a:path w="424815" h="300989">
                <a:moveTo>
                  <a:pt x="407399" y="31368"/>
                </a:moveTo>
                <a:lnTo>
                  <a:pt x="368680" y="31368"/>
                </a:lnTo>
                <a:lnTo>
                  <a:pt x="376047" y="41655"/>
                </a:lnTo>
                <a:lnTo>
                  <a:pt x="365643" y="48970"/>
                </a:lnTo>
                <a:lnTo>
                  <a:pt x="383921" y="74929"/>
                </a:lnTo>
                <a:lnTo>
                  <a:pt x="407399" y="31368"/>
                </a:lnTo>
                <a:close/>
              </a:path>
              <a:path w="424815" h="300989">
                <a:moveTo>
                  <a:pt x="368680" y="31368"/>
                </a:moveTo>
                <a:lnTo>
                  <a:pt x="358358" y="38623"/>
                </a:lnTo>
                <a:lnTo>
                  <a:pt x="365643" y="48970"/>
                </a:lnTo>
                <a:lnTo>
                  <a:pt x="376047" y="41655"/>
                </a:lnTo>
                <a:lnTo>
                  <a:pt x="368680" y="31368"/>
                </a:lnTo>
                <a:close/>
              </a:path>
              <a:path w="424815" h="300989">
                <a:moveTo>
                  <a:pt x="424306" y="0"/>
                </a:moveTo>
                <a:lnTo>
                  <a:pt x="340105" y="12700"/>
                </a:lnTo>
                <a:lnTo>
                  <a:pt x="358358" y="38623"/>
                </a:lnTo>
                <a:lnTo>
                  <a:pt x="368680" y="31368"/>
                </a:lnTo>
                <a:lnTo>
                  <a:pt x="407399" y="31368"/>
                </a:lnTo>
                <a:lnTo>
                  <a:pt x="4243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20177" y="4278757"/>
            <a:ext cx="424815" cy="300990"/>
          </a:xfrm>
          <a:custGeom>
            <a:avLst/>
            <a:gdLst/>
            <a:ahLst/>
            <a:cxnLst/>
            <a:rect l="l" t="t" r="r" b="b"/>
            <a:pathLst>
              <a:path w="424815" h="300989">
                <a:moveTo>
                  <a:pt x="358358" y="262239"/>
                </a:moveTo>
                <a:lnTo>
                  <a:pt x="340105" y="288163"/>
                </a:lnTo>
                <a:lnTo>
                  <a:pt x="424306" y="300863"/>
                </a:lnTo>
                <a:lnTo>
                  <a:pt x="407399" y="269494"/>
                </a:lnTo>
                <a:lnTo>
                  <a:pt x="368680" y="269494"/>
                </a:lnTo>
                <a:lnTo>
                  <a:pt x="358358" y="262239"/>
                </a:lnTo>
                <a:close/>
              </a:path>
              <a:path w="424815" h="300989">
                <a:moveTo>
                  <a:pt x="365643" y="251892"/>
                </a:moveTo>
                <a:lnTo>
                  <a:pt x="358358" y="262239"/>
                </a:lnTo>
                <a:lnTo>
                  <a:pt x="368680" y="269494"/>
                </a:lnTo>
                <a:lnTo>
                  <a:pt x="376047" y="259207"/>
                </a:lnTo>
                <a:lnTo>
                  <a:pt x="365643" y="251892"/>
                </a:lnTo>
                <a:close/>
              </a:path>
              <a:path w="424815" h="300989">
                <a:moveTo>
                  <a:pt x="383921" y="225933"/>
                </a:moveTo>
                <a:lnTo>
                  <a:pt x="365643" y="251892"/>
                </a:lnTo>
                <a:lnTo>
                  <a:pt x="376047" y="259207"/>
                </a:lnTo>
                <a:lnTo>
                  <a:pt x="368680" y="269494"/>
                </a:lnTo>
                <a:lnTo>
                  <a:pt x="407399" y="269494"/>
                </a:lnTo>
                <a:lnTo>
                  <a:pt x="383921" y="225933"/>
                </a:lnTo>
                <a:close/>
              </a:path>
              <a:path w="424815" h="300989">
                <a:moveTo>
                  <a:pt x="7366" y="0"/>
                </a:moveTo>
                <a:lnTo>
                  <a:pt x="0" y="10414"/>
                </a:lnTo>
                <a:lnTo>
                  <a:pt x="358358" y="262239"/>
                </a:lnTo>
                <a:lnTo>
                  <a:pt x="365643" y="251892"/>
                </a:lnTo>
                <a:lnTo>
                  <a:pt x="736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9837419" y="2950464"/>
            <a:ext cx="521334" cy="546100"/>
            <a:chOff x="9837419" y="2950464"/>
            <a:chExt cx="521334" cy="54610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7419" y="2950464"/>
              <a:ext cx="521207" cy="5455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977627" y="3172968"/>
              <a:ext cx="70485" cy="74930"/>
            </a:xfrm>
            <a:custGeom>
              <a:avLst/>
              <a:gdLst/>
              <a:ahLst/>
              <a:cxnLst/>
              <a:rect l="l" t="t" r="r" b="b"/>
              <a:pathLst>
                <a:path w="70484" h="74930">
                  <a:moveTo>
                    <a:pt x="70103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70103" y="74675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9867900" y="4357115"/>
            <a:ext cx="516890" cy="553720"/>
            <a:chOff x="9867900" y="4357115"/>
            <a:chExt cx="516890" cy="55372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7900" y="4357115"/>
              <a:ext cx="516635" cy="55321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078211" y="4687823"/>
              <a:ext cx="70485" cy="74930"/>
            </a:xfrm>
            <a:custGeom>
              <a:avLst/>
              <a:gdLst/>
              <a:ahLst/>
              <a:cxnLst/>
              <a:rect l="l" t="t" r="r" b="b"/>
              <a:pathLst>
                <a:path w="70484" h="74929">
                  <a:moveTo>
                    <a:pt x="70103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70103" y="74675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1044428" y="3691128"/>
            <a:ext cx="509270" cy="544195"/>
            <a:chOff x="11044428" y="3691128"/>
            <a:chExt cx="509270" cy="54419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4428" y="3691128"/>
              <a:ext cx="509016" cy="5440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273028" y="4014216"/>
              <a:ext cx="70485" cy="73660"/>
            </a:xfrm>
            <a:custGeom>
              <a:avLst/>
              <a:gdLst/>
              <a:ahLst/>
              <a:cxnLst/>
              <a:rect l="l" t="t" r="r" b="b"/>
              <a:pathLst>
                <a:path w="70484" h="73660">
                  <a:moveTo>
                    <a:pt x="70103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70103" y="73151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9217152" y="3209544"/>
            <a:ext cx="492759" cy="76200"/>
          </a:xfrm>
          <a:custGeom>
            <a:avLst/>
            <a:gdLst/>
            <a:ahLst/>
            <a:cxnLst/>
            <a:rect l="l" t="t" r="r" b="b"/>
            <a:pathLst>
              <a:path w="492759" h="76200">
                <a:moveTo>
                  <a:pt x="416051" y="0"/>
                </a:moveTo>
                <a:lnTo>
                  <a:pt x="416051" y="76200"/>
                </a:lnTo>
                <a:lnTo>
                  <a:pt x="479551" y="44450"/>
                </a:lnTo>
                <a:lnTo>
                  <a:pt x="428751" y="44450"/>
                </a:lnTo>
                <a:lnTo>
                  <a:pt x="428751" y="31750"/>
                </a:lnTo>
                <a:lnTo>
                  <a:pt x="479551" y="31750"/>
                </a:lnTo>
                <a:lnTo>
                  <a:pt x="416051" y="0"/>
                </a:lnTo>
                <a:close/>
              </a:path>
              <a:path w="492759" h="76200">
                <a:moveTo>
                  <a:pt x="416051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416051" y="44450"/>
                </a:lnTo>
                <a:lnTo>
                  <a:pt x="416051" y="31750"/>
                </a:lnTo>
                <a:close/>
              </a:path>
              <a:path w="492759" h="76200">
                <a:moveTo>
                  <a:pt x="479551" y="31750"/>
                </a:moveTo>
                <a:lnTo>
                  <a:pt x="428751" y="31750"/>
                </a:lnTo>
                <a:lnTo>
                  <a:pt x="428751" y="44450"/>
                </a:lnTo>
                <a:lnTo>
                  <a:pt x="479551" y="44450"/>
                </a:lnTo>
                <a:lnTo>
                  <a:pt x="492251" y="38100"/>
                </a:lnTo>
                <a:lnTo>
                  <a:pt x="479551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17152" y="4616196"/>
            <a:ext cx="492759" cy="76200"/>
          </a:xfrm>
          <a:custGeom>
            <a:avLst/>
            <a:gdLst/>
            <a:ahLst/>
            <a:cxnLst/>
            <a:rect l="l" t="t" r="r" b="b"/>
            <a:pathLst>
              <a:path w="492759" h="76200">
                <a:moveTo>
                  <a:pt x="416051" y="0"/>
                </a:moveTo>
                <a:lnTo>
                  <a:pt x="416051" y="76199"/>
                </a:lnTo>
                <a:lnTo>
                  <a:pt x="479551" y="44449"/>
                </a:lnTo>
                <a:lnTo>
                  <a:pt x="428751" y="44449"/>
                </a:lnTo>
                <a:lnTo>
                  <a:pt x="428751" y="31749"/>
                </a:lnTo>
                <a:lnTo>
                  <a:pt x="479551" y="31749"/>
                </a:lnTo>
                <a:lnTo>
                  <a:pt x="416051" y="0"/>
                </a:lnTo>
                <a:close/>
              </a:path>
              <a:path w="492759" h="76200">
                <a:moveTo>
                  <a:pt x="416051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416051" y="44449"/>
                </a:lnTo>
                <a:lnTo>
                  <a:pt x="416051" y="31749"/>
                </a:lnTo>
                <a:close/>
              </a:path>
              <a:path w="492759" h="76200">
                <a:moveTo>
                  <a:pt x="479551" y="31749"/>
                </a:moveTo>
                <a:lnTo>
                  <a:pt x="428751" y="31749"/>
                </a:lnTo>
                <a:lnTo>
                  <a:pt x="428751" y="44449"/>
                </a:lnTo>
                <a:lnTo>
                  <a:pt x="479551" y="44449"/>
                </a:lnTo>
                <a:lnTo>
                  <a:pt x="492251" y="38099"/>
                </a:lnTo>
                <a:lnTo>
                  <a:pt x="479551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47984" y="4283964"/>
            <a:ext cx="426720" cy="375285"/>
          </a:xfrm>
          <a:custGeom>
            <a:avLst/>
            <a:gdLst/>
            <a:ahLst/>
            <a:cxnLst/>
            <a:rect l="l" t="t" r="r" b="b"/>
            <a:pathLst>
              <a:path w="426720" h="375285">
                <a:moveTo>
                  <a:pt x="364863" y="45446"/>
                </a:moveTo>
                <a:lnTo>
                  <a:pt x="0" y="365506"/>
                </a:lnTo>
                <a:lnTo>
                  <a:pt x="8382" y="375158"/>
                </a:lnTo>
                <a:lnTo>
                  <a:pt x="373236" y="54982"/>
                </a:lnTo>
                <a:lnTo>
                  <a:pt x="364863" y="45446"/>
                </a:lnTo>
                <a:close/>
              </a:path>
              <a:path w="426720" h="375285">
                <a:moveTo>
                  <a:pt x="411230" y="37084"/>
                </a:moveTo>
                <a:lnTo>
                  <a:pt x="374396" y="37084"/>
                </a:lnTo>
                <a:lnTo>
                  <a:pt x="382778" y="46609"/>
                </a:lnTo>
                <a:lnTo>
                  <a:pt x="373236" y="54982"/>
                </a:lnTo>
                <a:lnTo>
                  <a:pt x="394208" y="78867"/>
                </a:lnTo>
                <a:lnTo>
                  <a:pt x="411230" y="37084"/>
                </a:lnTo>
                <a:close/>
              </a:path>
              <a:path w="426720" h="375285">
                <a:moveTo>
                  <a:pt x="374396" y="37084"/>
                </a:moveTo>
                <a:lnTo>
                  <a:pt x="364863" y="45446"/>
                </a:lnTo>
                <a:lnTo>
                  <a:pt x="373236" y="54982"/>
                </a:lnTo>
                <a:lnTo>
                  <a:pt x="382778" y="46609"/>
                </a:lnTo>
                <a:lnTo>
                  <a:pt x="374396" y="37084"/>
                </a:lnTo>
                <a:close/>
              </a:path>
              <a:path w="426720" h="375285">
                <a:moveTo>
                  <a:pt x="426339" y="0"/>
                </a:moveTo>
                <a:lnTo>
                  <a:pt x="343916" y="21590"/>
                </a:lnTo>
                <a:lnTo>
                  <a:pt x="364863" y="45446"/>
                </a:lnTo>
                <a:lnTo>
                  <a:pt x="374396" y="37084"/>
                </a:lnTo>
                <a:lnTo>
                  <a:pt x="411230" y="37084"/>
                </a:lnTo>
                <a:lnTo>
                  <a:pt x="426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477881" y="3315970"/>
            <a:ext cx="426720" cy="375285"/>
          </a:xfrm>
          <a:custGeom>
            <a:avLst/>
            <a:gdLst/>
            <a:ahLst/>
            <a:cxnLst/>
            <a:rect l="l" t="t" r="r" b="b"/>
            <a:pathLst>
              <a:path w="426720" h="375285">
                <a:moveTo>
                  <a:pt x="364863" y="329711"/>
                </a:moveTo>
                <a:lnTo>
                  <a:pt x="343916" y="353567"/>
                </a:lnTo>
                <a:lnTo>
                  <a:pt x="426339" y="375157"/>
                </a:lnTo>
                <a:lnTo>
                  <a:pt x="411230" y="338073"/>
                </a:lnTo>
                <a:lnTo>
                  <a:pt x="374396" y="338073"/>
                </a:lnTo>
                <a:lnTo>
                  <a:pt x="364863" y="329711"/>
                </a:lnTo>
                <a:close/>
              </a:path>
              <a:path w="426720" h="375285">
                <a:moveTo>
                  <a:pt x="373236" y="320175"/>
                </a:moveTo>
                <a:lnTo>
                  <a:pt x="364863" y="329711"/>
                </a:lnTo>
                <a:lnTo>
                  <a:pt x="374396" y="338073"/>
                </a:lnTo>
                <a:lnTo>
                  <a:pt x="382777" y="328548"/>
                </a:lnTo>
                <a:lnTo>
                  <a:pt x="373236" y="320175"/>
                </a:lnTo>
                <a:close/>
              </a:path>
              <a:path w="426720" h="375285">
                <a:moveTo>
                  <a:pt x="394208" y="296290"/>
                </a:moveTo>
                <a:lnTo>
                  <a:pt x="373236" y="320175"/>
                </a:lnTo>
                <a:lnTo>
                  <a:pt x="382777" y="328548"/>
                </a:lnTo>
                <a:lnTo>
                  <a:pt x="374396" y="338073"/>
                </a:lnTo>
                <a:lnTo>
                  <a:pt x="411230" y="338073"/>
                </a:lnTo>
                <a:lnTo>
                  <a:pt x="394208" y="296290"/>
                </a:lnTo>
                <a:close/>
              </a:path>
              <a:path w="426720" h="375285">
                <a:moveTo>
                  <a:pt x="8382" y="0"/>
                </a:moveTo>
                <a:lnTo>
                  <a:pt x="0" y="9651"/>
                </a:lnTo>
                <a:lnTo>
                  <a:pt x="364863" y="329711"/>
                </a:lnTo>
                <a:lnTo>
                  <a:pt x="373236" y="320175"/>
                </a:lnTo>
                <a:lnTo>
                  <a:pt x="838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28531" y="2357627"/>
            <a:ext cx="76200" cy="445134"/>
          </a:xfrm>
          <a:custGeom>
            <a:avLst/>
            <a:gdLst/>
            <a:ahLst/>
            <a:cxnLst/>
            <a:rect l="l" t="t" r="r" b="b"/>
            <a:pathLst>
              <a:path w="76200" h="445135">
                <a:moveTo>
                  <a:pt x="44450" y="63500"/>
                </a:moveTo>
                <a:lnTo>
                  <a:pt x="31750" y="63500"/>
                </a:lnTo>
                <a:lnTo>
                  <a:pt x="31750" y="445008"/>
                </a:lnTo>
                <a:lnTo>
                  <a:pt x="44450" y="445008"/>
                </a:lnTo>
                <a:lnTo>
                  <a:pt x="44450" y="63500"/>
                </a:lnTo>
                <a:close/>
              </a:path>
              <a:path w="76200" h="445135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45135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9779507" y="1740407"/>
            <a:ext cx="509270" cy="544195"/>
            <a:chOff x="9779507" y="1740407"/>
            <a:chExt cx="509270" cy="544195"/>
          </a:xfrm>
        </p:grpSpPr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9507" y="1740407"/>
              <a:ext cx="509016" cy="54406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867899" y="1888235"/>
              <a:ext cx="140335" cy="73660"/>
            </a:xfrm>
            <a:custGeom>
              <a:avLst/>
              <a:gdLst/>
              <a:ahLst/>
              <a:cxnLst/>
              <a:rect l="l" t="t" r="r" b="b"/>
              <a:pathLst>
                <a:path w="140334" h="73660">
                  <a:moveTo>
                    <a:pt x="140207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140207" y="73151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1044428" y="1740407"/>
            <a:ext cx="523240" cy="544195"/>
            <a:chOff x="11044428" y="1740407"/>
            <a:chExt cx="523240" cy="544195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4428" y="1740407"/>
              <a:ext cx="522731" cy="54406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1145012" y="1839467"/>
              <a:ext cx="70485" cy="196850"/>
            </a:xfrm>
            <a:custGeom>
              <a:avLst/>
              <a:gdLst/>
              <a:ahLst/>
              <a:cxnLst/>
              <a:rect l="l" t="t" r="r" b="b"/>
              <a:pathLst>
                <a:path w="70484" h="196850">
                  <a:moveTo>
                    <a:pt x="70103" y="0"/>
                  </a:moveTo>
                  <a:lnTo>
                    <a:pt x="0" y="0"/>
                  </a:lnTo>
                  <a:lnTo>
                    <a:pt x="0" y="196596"/>
                  </a:lnTo>
                  <a:lnTo>
                    <a:pt x="70103" y="196596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8586216" y="1741932"/>
            <a:ext cx="523240" cy="542925"/>
            <a:chOff x="8586216" y="1741932"/>
            <a:chExt cx="523240" cy="542925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6216" y="1741932"/>
              <a:ext cx="522731" cy="542543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686800" y="1988820"/>
              <a:ext cx="70485" cy="195580"/>
            </a:xfrm>
            <a:custGeom>
              <a:avLst/>
              <a:gdLst/>
              <a:ahLst/>
              <a:cxnLst/>
              <a:rect l="l" t="t" r="r" b="b"/>
              <a:pathLst>
                <a:path w="70484" h="195580">
                  <a:moveTo>
                    <a:pt x="70103" y="0"/>
                  </a:moveTo>
                  <a:lnTo>
                    <a:pt x="0" y="0"/>
                  </a:lnTo>
                  <a:lnTo>
                    <a:pt x="0" y="195072"/>
                  </a:lnTo>
                  <a:lnTo>
                    <a:pt x="70103" y="195072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9288780" y="1876044"/>
            <a:ext cx="350520" cy="76200"/>
          </a:xfrm>
          <a:custGeom>
            <a:avLst/>
            <a:gdLst/>
            <a:ahLst/>
            <a:cxnLst/>
            <a:rect l="l" t="t" r="r" b="b"/>
            <a:pathLst>
              <a:path w="350520" h="76200">
                <a:moveTo>
                  <a:pt x="274320" y="0"/>
                </a:moveTo>
                <a:lnTo>
                  <a:pt x="274320" y="76200"/>
                </a:lnTo>
                <a:lnTo>
                  <a:pt x="337820" y="44450"/>
                </a:lnTo>
                <a:lnTo>
                  <a:pt x="287020" y="44450"/>
                </a:lnTo>
                <a:lnTo>
                  <a:pt x="287020" y="31750"/>
                </a:lnTo>
                <a:lnTo>
                  <a:pt x="337820" y="31750"/>
                </a:lnTo>
                <a:lnTo>
                  <a:pt x="274320" y="0"/>
                </a:lnTo>
                <a:close/>
              </a:path>
              <a:path w="350520" h="76200">
                <a:moveTo>
                  <a:pt x="27432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74320" y="44450"/>
                </a:lnTo>
                <a:lnTo>
                  <a:pt x="274320" y="31750"/>
                </a:lnTo>
                <a:close/>
              </a:path>
              <a:path w="350520" h="76200">
                <a:moveTo>
                  <a:pt x="337820" y="31750"/>
                </a:moveTo>
                <a:lnTo>
                  <a:pt x="287020" y="31750"/>
                </a:lnTo>
                <a:lnTo>
                  <a:pt x="287020" y="44450"/>
                </a:lnTo>
                <a:lnTo>
                  <a:pt x="337820" y="44450"/>
                </a:lnTo>
                <a:lnTo>
                  <a:pt x="350520" y="38100"/>
                </a:lnTo>
                <a:lnTo>
                  <a:pt x="33782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288780" y="2098548"/>
            <a:ext cx="350520" cy="76200"/>
          </a:xfrm>
          <a:custGeom>
            <a:avLst/>
            <a:gdLst/>
            <a:ahLst/>
            <a:cxnLst/>
            <a:rect l="l" t="t" r="r" b="b"/>
            <a:pathLst>
              <a:path w="35052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5052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50520" h="76200">
                <a:moveTo>
                  <a:pt x="350520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50520" y="44450"/>
                </a:lnTo>
                <a:lnTo>
                  <a:pt x="350520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482071" y="1876044"/>
            <a:ext cx="352425" cy="76200"/>
          </a:xfrm>
          <a:custGeom>
            <a:avLst/>
            <a:gdLst/>
            <a:ahLst/>
            <a:cxnLst/>
            <a:rect l="l" t="t" r="r" b="b"/>
            <a:pathLst>
              <a:path w="352425" h="76200">
                <a:moveTo>
                  <a:pt x="275844" y="0"/>
                </a:moveTo>
                <a:lnTo>
                  <a:pt x="275844" y="76200"/>
                </a:lnTo>
                <a:lnTo>
                  <a:pt x="339344" y="44450"/>
                </a:lnTo>
                <a:lnTo>
                  <a:pt x="288544" y="44450"/>
                </a:lnTo>
                <a:lnTo>
                  <a:pt x="288544" y="31750"/>
                </a:lnTo>
                <a:lnTo>
                  <a:pt x="339344" y="31750"/>
                </a:lnTo>
                <a:lnTo>
                  <a:pt x="275844" y="0"/>
                </a:lnTo>
                <a:close/>
              </a:path>
              <a:path w="352425" h="76200">
                <a:moveTo>
                  <a:pt x="27584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75844" y="44450"/>
                </a:lnTo>
                <a:lnTo>
                  <a:pt x="275844" y="31750"/>
                </a:lnTo>
                <a:close/>
              </a:path>
              <a:path w="352425" h="76200">
                <a:moveTo>
                  <a:pt x="339344" y="31750"/>
                </a:moveTo>
                <a:lnTo>
                  <a:pt x="288544" y="31750"/>
                </a:lnTo>
                <a:lnTo>
                  <a:pt x="288544" y="44450"/>
                </a:lnTo>
                <a:lnTo>
                  <a:pt x="339344" y="44450"/>
                </a:lnTo>
                <a:lnTo>
                  <a:pt x="352044" y="38100"/>
                </a:lnTo>
                <a:lnTo>
                  <a:pt x="33934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482071" y="2098548"/>
            <a:ext cx="352425" cy="76200"/>
          </a:xfrm>
          <a:custGeom>
            <a:avLst/>
            <a:gdLst/>
            <a:ahLst/>
            <a:cxnLst/>
            <a:rect l="l" t="t" r="r" b="b"/>
            <a:pathLst>
              <a:path w="3524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35242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352425" h="76200">
                <a:moveTo>
                  <a:pt x="35204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352044" y="44450"/>
                </a:lnTo>
                <a:lnTo>
                  <a:pt x="35204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9816083" y="5618988"/>
            <a:ext cx="515620" cy="538480"/>
            <a:chOff x="9816083" y="5618988"/>
            <a:chExt cx="515620" cy="538480"/>
          </a:xfrm>
        </p:grpSpPr>
        <p:pic>
          <p:nvPicPr>
            <p:cNvPr id="36" name="object 3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6083" y="5618988"/>
              <a:ext cx="515112" cy="537972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131551" y="5913120"/>
              <a:ext cx="140335" cy="147955"/>
            </a:xfrm>
            <a:custGeom>
              <a:avLst/>
              <a:gdLst/>
              <a:ahLst/>
              <a:cxnLst/>
              <a:rect l="l" t="t" r="r" b="b"/>
              <a:pathLst>
                <a:path w="140334" h="147954">
                  <a:moveTo>
                    <a:pt x="140207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140207" y="147827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11087100" y="5612891"/>
            <a:ext cx="515620" cy="550545"/>
            <a:chOff x="11087100" y="5612891"/>
            <a:chExt cx="515620" cy="550545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87100" y="5612891"/>
              <a:ext cx="515111" cy="55016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11324843" y="5913119"/>
              <a:ext cx="140335" cy="146685"/>
            </a:xfrm>
            <a:custGeom>
              <a:avLst/>
              <a:gdLst/>
              <a:ahLst/>
              <a:cxnLst/>
              <a:rect l="l" t="t" r="r" b="b"/>
              <a:pathLst>
                <a:path w="140334" h="146685">
                  <a:moveTo>
                    <a:pt x="140207" y="0"/>
                  </a:moveTo>
                  <a:lnTo>
                    <a:pt x="0" y="0"/>
                  </a:lnTo>
                  <a:lnTo>
                    <a:pt x="0" y="146303"/>
                  </a:lnTo>
                  <a:lnTo>
                    <a:pt x="140207" y="146303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8630411" y="5611367"/>
            <a:ext cx="512445" cy="550545"/>
            <a:chOff x="8630411" y="5611367"/>
            <a:chExt cx="512445" cy="550545"/>
          </a:xfrm>
        </p:grpSpPr>
        <p:pic>
          <p:nvPicPr>
            <p:cNvPr id="42" name="object 4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0411" y="5611367"/>
              <a:ext cx="512064" cy="55016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8726423" y="5913119"/>
              <a:ext cx="210820" cy="147955"/>
            </a:xfrm>
            <a:custGeom>
              <a:avLst/>
              <a:gdLst/>
              <a:ahLst/>
              <a:cxnLst/>
              <a:rect l="l" t="t" r="r" b="b"/>
              <a:pathLst>
                <a:path w="210820" h="147954">
                  <a:moveTo>
                    <a:pt x="210311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210311" y="147827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9326880" y="5946647"/>
            <a:ext cx="352425" cy="76200"/>
          </a:xfrm>
          <a:custGeom>
            <a:avLst/>
            <a:gdLst/>
            <a:ahLst/>
            <a:cxnLst/>
            <a:rect l="l" t="t" r="r" b="b"/>
            <a:pathLst>
              <a:path w="352425" h="76200">
                <a:moveTo>
                  <a:pt x="275844" y="0"/>
                </a:moveTo>
                <a:lnTo>
                  <a:pt x="275844" y="76199"/>
                </a:lnTo>
                <a:lnTo>
                  <a:pt x="339344" y="44449"/>
                </a:lnTo>
                <a:lnTo>
                  <a:pt x="288544" y="44449"/>
                </a:lnTo>
                <a:lnTo>
                  <a:pt x="288544" y="31749"/>
                </a:lnTo>
                <a:lnTo>
                  <a:pt x="339344" y="31749"/>
                </a:lnTo>
                <a:lnTo>
                  <a:pt x="275844" y="0"/>
                </a:lnTo>
                <a:close/>
              </a:path>
              <a:path w="352425" h="76200">
                <a:moveTo>
                  <a:pt x="275844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75844" y="44449"/>
                </a:lnTo>
                <a:lnTo>
                  <a:pt x="275844" y="31749"/>
                </a:lnTo>
                <a:close/>
              </a:path>
              <a:path w="352425" h="76200">
                <a:moveTo>
                  <a:pt x="339344" y="31749"/>
                </a:moveTo>
                <a:lnTo>
                  <a:pt x="288544" y="31749"/>
                </a:lnTo>
                <a:lnTo>
                  <a:pt x="288544" y="44449"/>
                </a:lnTo>
                <a:lnTo>
                  <a:pt x="339344" y="44449"/>
                </a:lnTo>
                <a:lnTo>
                  <a:pt x="352044" y="38099"/>
                </a:lnTo>
                <a:lnTo>
                  <a:pt x="339344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326880" y="5725667"/>
            <a:ext cx="352425" cy="76200"/>
          </a:xfrm>
          <a:custGeom>
            <a:avLst/>
            <a:gdLst/>
            <a:ahLst/>
            <a:cxnLst/>
            <a:rect l="l" t="t" r="r" b="b"/>
            <a:pathLst>
              <a:path w="352425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352425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352425" h="76200">
                <a:moveTo>
                  <a:pt x="352044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352044" y="44449"/>
                </a:lnTo>
                <a:lnTo>
                  <a:pt x="352044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521695" y="5946647"/>
            <a:ext cx="350520" cy="76200"/>
          </a:xfrm>
          <a:custGeom>
            <a:avLst/>
            <a:gdLst/>
            <a:ahLst/>
            <a:cxnLst/>
            <a:rect l="l" t="t" r="r" b="b"/>
            <a:pathLst>
              <a:path w="350520" h="76200">
                <a:moveTo>
                  <a:pt x="274320" y="0"/>
                </a:moveTo>
                <a:lnTo>
                  <a:pt x="274320" y="76199"/>
                </a:lnTo>
                <a:lnTo>
                  <a:pt x="337820" y="44449"/>
                </a:lnTo>
                <a:lnTo>
                  <a:pt x="287020" y="44449"/>
                </a:lnTo>
                <a:lnTo>
                  <a:pt x="287020" y="31749"/>
                </a:lnTo>
                <a:lnTo>
                  <a:pt x="337820" y="31749"/>
                </a:lnTo>
                <a:lnTo>
                  <a:pt x="274320" y="0"/>
                </a:lnTo>
                <a:close/>
              </a:path>
              <a:path w="350520" h="76200">
                <a:moveTo>
                  <a:pt x="274320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274320" y="44449"/>
                </a:lnTo>
                <a:lnTo>
                  <a:pt x="274320" y="31749"/>
                </a:lnTo>
                <a:close/>
              </a:path>
              <a:path w="350520" h="76200">
                <a:moveTo>
                  <a:pt x="337820" y="31749"/>
                </a:moveTo>
                <a:lnTo>
                  <a:pt x="287020" y="31749"/>
                </a:lnTo>
                <a:lnTo>
                  <a:pt x="287020" y="44449"/>
                </a:lnTo>
                <a:lnTo>
                  <a:pt x="337820" y="44449"/>
                </a:lnTo>
                <a:lnTo>
                  <a:pt x="350520" y="38099"/>
                </a:lnTo>
                <a:lnTo>
                  <a:pt x="33782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521695" y="5725667"/>
            <a:ext cx="350520" cy="76200"/>
          </a:xfrm>
          <a:custGeom>
            <a:avLst/>
            <a:gdLst/>
            <a:ahLst/>
            <a:cxnLst/>
            <a:rect l="l" t="t" r="r" b="b"/>
            <a:pathLst>
              <a:path w="35052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4449"/>
                </a:lnTo>
                <a:lnTo>
                  <a:pt x="63500" y="44449"/>
                </a:lnTo>
                <a:lnTo>
                  <a:pt x="63500" y="31749"/>
                </a:lnTo>
                <a:lnTo>
                  <a:pt x="76200" y="31749"/>
                </a:lnTo>
                <a:lnTo>
                  <a:pt x="76200" y="0"/>
                </a:lnTo>
                <a:close/>
              </a:path>
              <a:path w="350520" h="76200">
                <a:moveTo>
                  <a:pt x="76200" y="31749"/>
                </a:moveTo>
                <a:lnTo>
                  <a:pt x="63500" y="31749"/>
                </a:lnTo>
                <a:lnTo>
                  <a:pt x="63500" y="44449"/>
                </a:lnTo>
                <a:lnTo>
                  <a:pt x="76200" y="44449"/>
                </a:lnTo>
                <a:lnTo>
                  <a:pt x="76200" y="31749"/>
                </a:lnTo>
                <a:close/>
              </a:path>
              <a:path w="350520" h="76200">
                <a:moveTo>
                  <a:pt x="350520" y="31749"/>
                </a:moveTo>
                <a:lnTo>
                  <a:pt x="76200" y="31749"/>
                </a:lnTo>
                <a:lnTo>
                  <a:pt x="76200" y="44449"/>
                </a:lnTo>
                <a:lnTo>
                  <a:pt x="350520" y="44449"/>
                </a:lnTo>
                <a:lnTo>
                  <a:pt x="350520" y="317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28531" y="5024628"/>
            <a:ext cx="76200" cy="443865"/>
          </a:xfrm>
          <a:custGeom>
            <a:avLst/>
            <a:gdLst/>
            <a:ahLst/>
            <a:cxnLst/>
            <a:rect l="l" t="t" r="r" b="b"/>
            <a:pathLst>
              <a:path w="76200" h="443864">
                <a:moveTo>
                  <a:pt x="31750" y="367284"/>
                </a:moveTo>
                <a:lnTo>
                  <a:pt x="0" y="367284"/>
                </a:lnTo>
                <a:lnTo>
                  <a:pt x="38100" y="443484"/>
                </a:lnTo>
                <a:lnTo>
                  <a:pt x="69850" y="379984"/>
                </a:lnTo>
                <a:lnTo>
                  <a:pt x="31750" y="379984"/>
                </a:lnTo>
                <a:lnTo>
                  <a:pt x="31750" y="367284"/>
                </a:lnTo>
                <a:close/>
              </a:path>
              <a:path w="76200" h="443864">
                <a:moveTo>
                  <a:pt x="44450" y="0"/>
                </a:moveTo>
                <a:lnTo>
                  <a:pt x="31750" y="0"/>
                </a:lnTo>
                <a:lnTo>
                  <a:pt x="31750" y="379984"/>
                </a:lnTo>
                <a:lnTo>
                  <a:pt x="44450" y="379984"/>
                </a:lnTo>
                <a:lnTo>
                  <a:pt x="44450" y="0"/>
                </a:lnTo>
                <a:close/>
              </a:path>
              <a:path w="76200" h="443864">
                <a:moveTo>
                  <a:pt x="76200" y="367284"/>
                </a:moveTo>
                <a:lnTo>
                  <a:pt x="44450" y="367284"/>
                </a:lnTo>
                <a:lnTo>
                  <a:pt x="44450" y="379984"/>
                </a:lnTo>
                <a:lnTo>
                  <a:pt x="69850" y="379984"/>
                </a:lnTo>
                <a:lnTo>
                  <a:pt x="76200" y="3672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319764" y="5097779"/>
            <a:ext cx="287020" cy="374650"/>
          </a:xfrm>
          <a:custGeom>
            <a:avLst/>
            <a:gdLst/>
            <a:ahLst/>
            <a:cxnLst/>
            <a:rect l="l" t="t" r="r" b="b"/>
            <a:pathLst>
              <a:path w="287020" h="374650">
                <a:moveTo>
                  <a:pt x="235800" y="56795"/>
                </a:moveTo>
                <a:lnTo>
                  <a:pt x="0" y="366522"/>
                </a:lnTo>
                <a:lnTo>
                  <a:pt x="10159" y="374142"/>
                </a:lnTo>
                <a:lnTo>
                  <a:pt x="245906" y="64486"/>
                </a:lnTo>
                <a:lnTo>
                  <a:pt x="235800" y="56795"/>
                </a:lnTo>
                <a:close/>
              </a:path>
              <a:path w="287020" h="374650">
                <a:moveTo>
                  <a:pt x="278155" y="46736"/>
                </a:moveTo>
                <a:lnTo>
                  <a:pt x="243458" y="46736"/>
                </a:lnTo>
                <a:lnTo>
                  <a:pt x="253618" y="54356"/>
                </a:lnTo>
                <a:lnTo>
                  <a:pt x="245906" y="64486"/>
                </a:lnTo>
                <a:lnTo>
                  <a:pt x="271144" y="83693"/>
                </a:lnTo>
                <a:lnTo>
                  <a:pt x="278155" y="46736"/>
                </a:lnTo>
                <a:close/>
              </a:path>
              <a:path w="287020" h="374650">
                <a:moveTo>
                  <a:pt x="243458" y="46736"/>
                </a:moveTo>
                <a:lnTo>
                  <a:pt x="235800" y="56795"/>
                </a:lnTo>
                <a:lnTo>
                  <a:pt x="245906" y="64486"/>
                </a:lnTo>
                <a:lnTo>
                  <a:pt x="253618" y="54356"/>
                </a:lnTo>
                <a:lnTo>
                  <a:pt x="243458" y="46736"/>
                </a:lnTo>
                <a:close/>
              </a:path>
              <a:path w="287020" h="374650">
                <a:moveTo>
                  <a:pt x="287019" y="0"/>
                </a:moveTo>
                <a:lnTo>
                  <a:pt x="210565" y="37592"/>
                </a:lnTo>
                <a:lnTo>
                  <a:pt x="235800" y="56795"/>
                </a:lnTo>
                <a:lnTo>
                  <a:pt x="243458" y="46736"/>
                </a:lnTo>
                <a:lnTo>
                  <a:pt x="278155" y="46736"/>
                </a:lnTo>
                <a:lnTo>
                  <a:pt x="2870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023347" y="6257544"/>
            <a:ext cx="76200" cy="295910"/>
          </a:xfrm>
          <a:custGeom>
            <a:avLst/>
            <a:gdLst/>
            <a:ahLst/>
            <a:cxnLst/>
            <a:rect l="l" t="t" r="r" b="b"/>
            <a:pathLst>
              <a:path w="76200" h="295909">
                <a:moveTo>
                  <a:pt x="31750" y="219455"/>
                </a:moveTo>
                <a:lnTo>
                  <a:pt x="0" y="219455"/>
                </a:lnTo>
                <a:lnTo>
                  <a:pt x="38100" y="295655"/>
                </a:lnTo>
                <a:lnTo>
                  <a:pt x="69850" y="232155"/>
                </a:lnTo>
                <a:lnTo>
                  <a:pt x="31750" y="232155"/>
                </a:lnTo>
                <a:lnTo>
                  <a:pt x="31750" y="219455"/>
                </a:lnTo>
                <a:close/>
              </a:path>
              <a:path w="76200" h="295909">
                <a:moveTo>
                  <a:pt x="44450" y="0"/>
                </a:moveTo>
                <a:lnTo>
                  <a:pt x="31750" y="0"/>
                </a:lnTo>
                <a:lnTo>
                  <a:pt x="31750" y="232155"/>
                </a:lnTo>
                <a:lnTo>
                  <a:pt x="44450" y="232155"/>
                </a:lnTo>
                <a:lnTo>
                  <a:pt x="44450" y="0"/>
                </a:lnTo>
                <a:close/>
              </a:path>
              <a:path w="76200" h="295909">
                <a:moveTo>
                  <a:pt x="76200" y="219455"/>
                </a:moveTo>
                <a:lnTo>
                  <a:pt x="44450" y="219455"/>
                </a:lnTo>
                <a:lnTo>
                  <a:pt x="44450" y="232155"/>
                </a:lnTo>
                <a:lnTo>
                  <a:pt x="69850" y="232155"/>
                </a:lnTo>
                <a:lnTo>
                  <a:pt x="76200" y="219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23347" y="1295400"/>
            <a:ext cx="76200" cy="295910"/>
          </a:xfrm>
          <a:custGeom>
            <a:avLst/>
            <a:gdLst/>
            <a:ahLst/>
            <a:cxnLst/>
            <a:rect l="l" t="t" r="r" b="b"/>
            <a:pathLst>
              <a:path w="76200" h="295909">
                <a:moveTo>
                  <a:pt x="44450" y="63500"/>
                </a:moveTo>
                <a:lnTo>
                  <a:pt x="31750" y="63500"/>
                </a:lnTo>
                <a:lnTo>
                  <a:pt x="31750" y="295655"/>
                </a:lnTo>
                <a:lnTo>
                  <a:pt x="44450" y="295655"/>
                </a:lnTo>
                <a:lnTo>
                  <a:pt x="44450" y="63500"/>
                </a:lnTo>
                <a:close/>
              </a:path>
              <a:path w="76200" h="29590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590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828531" y="1295400"/>
            <a:ext cx="76200" cy="295910"/>
          </a:xfrm>
          <a:custGeom>
            <a:avLst/>
            <a:gdLst/>
            <a:ahLst/>
            <a:cxnLst/>
            <a:rect l="l" t="t" r="r" b="b"/>
            <a:pathLst>
              <a:path w="76200" h="295909">
                <a:moveTo>
                  <a:pt x="44450" y="63500"/>
                </a:moveTo>
                <a:lnTo>
                  <a:pt x="31750" y="63500"/>
                </a:lnTo>
                <a:lnTo>
                  <a:pt x="31750" y="295655"/>
                </a:lnTo>
                <a:lnTo>
                  <a:pt x="44450" y="295655"/>
                </a:lnTo>
                <a:lnTo>
                  <a:pt x="44450" y="63500"/>
                </a:lnTo>
                <a:close/>
              </a:path>
              <a:path w="76200" h="29590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590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86743" y="1295400"/>
            <a:ext cx="76200" cy="295910"/>
          </a:xfrm>
          <a:custGeom>
            <a:avLst/>
            <a:gdLst/>
            <a:ahLst/>
            <a:cxnLst/>
            <a:rect l="l" t="t" r="r" b="b"/>
            <a:pathLst>
              <a:path w="76200" h="295909">
                <a:moveTo>
                  <a:pt x="44450" y="63500"/>
                </a:moveTo>
                <a:lnTo>
                  <a:pt x="31750" y="63500"/>
                </a:lnTo>
                <a:lnTo>
                  <a:pt x="31750" y="295655"/>
                </a:lnTo>
                <a:lnTo>
                  <a:pt x="44450" y="295655"/>
                </a:lnTo>
                <a:lnTo>
                  <a:pt x="44450" y="63500"/>
                </a:lnTo>
                <a:close/>
              </a:path>
              <a:path w="76200" h="29590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9590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28531" y="6257544"/>
            <a:ext cx="76200" cy="295910"/>
          </a:xfrm>
          <a:custGeom>
            <a:avLst/>
            <a:gdLst/>
            <a:ahLst/>
            <a:cxnLst/>
            <a:rect l="l" t="t" r="r" b="b"/>
            <a:pathLst>
              <a:path w="76200" h="295909">
                <a:moveTo>
                  <a:pt x="31750" y="219455"/>
                </a:moveTo>
                <a:lnTo>
                  <a:pt x="0" y="219455"/>
                </a:lnTo>
                <a:lnTo>
                  <a:pt x="38100" y="295655"/>
                </a:lnTo>
                <a:lnTo>
                  <a:pt x="69850" y="232155"/>
                </a:lnTo>
                <a:lnTo>
                  <a:pt x="31750" y="232155"/>
                </a:lnTo>
                <a:lnTo>
                  <a:pt x="31750" y="219455"/>
                </a:lnTo>
                <a:close/>
              </a:path>
              <a:path w="76200" h="295909">
                <a:moveTo>
                  <a:pt x="44450" y="0"/>
                </a:moveTo>
                <a:lnTo>
                  <a:pt x="31750" y="0"/>
                </a:lnTo>
                <a:lnTo>
                  <a:pt x="31750" y="232155"/>
                </a:lnTo>
                <a:lnTo>
                  <a:pt x="44450" y="232155"/>
                </a:lnTo>
                <a:lnTo>
                  <a:pt x="44450" y="0"/>
                </a:lnTo>
                <a:close/>
              </a:path>
              <a:path w="76200" h="295909">
                <a:moveTo>
                  <a:pt x="76200" y="219455"/>
                </a:moveTo>
                <a:lnTo>
                  <a:pt x="44450" y="219455"/>
                </a:lnTo>
                <a:lnTo>
                  <a:pt x="44450" y="232155"/>
                </a:lnTo>
                <a:lnTo>
                  <a:pt x="69850" y="232155"/>
                </a:lnTo>
                <a:lnTo>
                  <a:pt x="76200" y="219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286743" y="6257544"/>
            <a:ext cx="76200" cy="295910"/>
          </a:xfrm>
          <a:custGeom>
            <a:avLst/>
            <a:gdLst/>
            <a:ahLst/>
            <a:cxnLst/>
            <a:rect l="l" t="t" r="r" b="b"/>
            <a:pathLst>
              <a:path w="76200" h="295909">
                <a:moveTo>
                  <a:pt x="31750" y="219455"/>
                </a:moveTo>
                <a:lnTo>
                  <a:pt x="0" y="219455"/>
                </a:lnTo>
                <a:lnTo>
                  <a:pt x="38100" y="295655"/>
                </a:lnTo>
                <a:lnTo>
                  <a:pt x="69850" y="232155"/>
                </a:lnTo>
                <a:lnTo>
                  <a:pt x="31750" y="232155"/>
                </a:lnTo>
                <a:lnTo>
                  <a:pt x="31750" y="219455"/>
                </a:lnTo>
                <a:close/>
              </a:path>
              <a:path w="76200" h="295909">
                <a:moveTo>
                  <a:pt x="44450" y="0"/>
                </a:moveTo>
                <a:lnTo>
                  <a:pt x="31750" y="0"/>
                </a:lnTo>
                <a:lnTo>
                  <a:pt x="31750" y="232155"/>
                </a:lnTo>
                <a:lnTo>
                  <a:pt x="44450" y="232155"/>
                </a:lnTo>
                <a:lnTo>
                  <a:pt x="44450" y="0"/>
                </a:lnTo>
                <a:close/>
              </a:path>
              <a:path w="76200" h="295909">
                <a:moveTo>
                  <a:pt x="76200" y="219455"/>
                </a:moveTo>
                <a:lnTo>
                  <a:pt x="44450" y="219455"/>
                </a:lnTo>
                <a:lnTo>
                  <a:pt x="44450" y="232155"/>
                </a:lnTo>
                <a:lnTo>
                  <a:pt x="69850" y="232155"/>
                </a:lnTo>
                <a:lnTo>
                  <a:pt x="76200" y="2194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671427" y="3294888"/>
            <a:ext cx="215900" cy="374015"/>
          </a:xfrm>
          <a:custGeom>
            <a:avLst/>
            <a:gdLst/>
            <a:ahLst/>
            <a:cxnLst/>
            <a:rect l="l" t="t" r="r" b="b"/>
            <a:pathLst>
              <a:path w="215900" h="374014">
                <a:moveTo>
                  <a:pt x="172647" y="63155"/>
                </a:moveTo>
                <a:lnTo>
                  <a:pt x="0" y="367156"/>
                </a:lnTo>
                <a:lnTo>
                  <a:pt x="10922" y="373506"/>
                </a:lnTo>
                <a:lnTo>
                  <a:pt x="183676" y="69410"/>
                </a:lnTo>
                <a:lnTo>
                  <a:pt x="172647" y="63155"/>
                </a:lnTo>
                <a:close/>
              </a:path>
              <a:path w="215900" h="374014">
                <a:moveTo>
                  <a:pt x="213052" y="52070"/>
                </a:moveTo>
                <a:lnTo>
                  <a:pt x="178943" y="52070"/>
                </a:lnTo>
                <a:lnTo>
                  <a:pt x="189992" y="58292"/>
                </a:lnTo>
                <a:lnTo>
                  <a:pt x="183676" y="69410"/>
                </a:lnTo>
                <a:lnTo>
                  <a:pt x="211327" y="85089"/>
                </a:lnTo>
                <a:lnTo>
                  <a:pt x="213052" y="52070"/>
                </a:lnTo>
                <a:close/>
              </a:path>
              <a:path w="215900" h="374014">
                <a:moveTo>
                  <a:pt x="178943" y="52070"/>
                </a:moveTo>
                <a:lnTo>
                  <a:pt x="172647" y="63155"/>
                </a:lnTo>
                <a:lnTo>
                  <a:pt x="183676" y="69410"/>
                </a:lnTo>
                <a:lnTo>
                  <a:pt x="189992" y="58292"/>
                </a:lnTo>
                <a:lnTo>
                  <a:pt x="178943" y="52070"/>
                </a:lnTo>
                <a:close/>
              </a:path>
              <a:path w="215900" h="374014">
                <a:moveTo>
                  <a:pt x="215773" y="0"/>
                </a:moveTo>
                <a:lnTo>
                  <a:pt x="145033" y="47498"/>
                </a:lnTo>
                <a:lnTo>
                  <a:pt x="172647" y="63155"/>
                </a:lnTo>
                <a:lnTo>
                  <a:pt x="178943" y="52070"/>
                </a:lnTo>
                <a:lnTo>
                  <a:pt x="213052" y="52070"/>
                </a:lnTo>
                <a:lnTo>
                  <a:pt x="2157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671427" y="4254880"/>
            <a:ext cx="215900" cy="374015"/>
          </a:xfrm>
          <a:custGeom>
            <a:avLst/>
            <a:gdLst/>
            <a:ahLst/>
            <a:cxnLst/>
            <a:rect l="l" t="t" r="r" b="b"/>
            <a:pathLst>
              <a:path w="215900" h="374014">
                <a:moveTo>
                  <a:pt x="172647" y="310351"/>
                </a:moveTo>
                <a:lnTo>
                  <a:pt x="145033" y="326009"/>
                </a:lnTo>
                <a:lnTo>
                  <a:pt x="215773" y="373507"/>
                </a:lnTo>
                <a:lnTo>
                  <a:pt x="213052" y="321437"/>
                </a:lnTo>
                <a:lnTo>
                  <a:pt x="178943" y="321437"/>
                </a:lnTo>
                <a:lnTo>
                  <a:pt x="172647" y="310351"/>
                </a:lnTo>
                <a:close/>
              </a:path>
              <a:path w="215900" h="374014">
                <a:moveTo>
                  <a:pt x="183676" y="304096"/>
                </a:moveTo>
                <a:lnTo>
                  <a:pt x="172647" y="310351"/>
                </a:lnTo>
                <a:lnTo>
                  <a:pt x="178943" y="321437"/>
                </a:lnTo>
                <a:lnTo>
                  <a:pt x="189992" y="315214"/>
                </a:lnTo>
                <a:lnTo>
                  <a:pt x="183676" y="304096"/>
                </a:lnTo>
                <a:close/>
              </a:path>
              <a:path w="215900" h="374014">
                <a:moveTo>
                  <a:pt x="211327" y="288417"/>
                </a:moveTo>
                <a:lnTo>
                  <a:pt x="183676" y="304096"/>
                </a:lnTo>
                <a:lnTo>
                  <a:pt x="189992" y="315214"/>
                </a:lnTo>
                <a:lnTo>
                  <a:pt x="178943" y="321437"/>
                </a:lnTo>
                <a:lnTo>
                  <a:pt x="213052" y="321437"/>
                </a:lnTo>
                <a:lnTo>
                  <a:pt x="211327" y="288417"/>
                </a:lnTo>
                <a:close/>
              </a:path>
              <a:path w="215900" h="374014">
                <a:moveTo>
                  <a:pt x="10922" y="0"/>
                </a:moveTo>
                <a:lnTo>
                  <a:pt x="0" y="6350"/>
                </a:lnTo>
                <a:lnTo>
                  <a:pt x="172647" y="310351"/>
                </a:lnTo>
                <a:lnTo>
                  <a:pt x="183676" y="304096"/>
                </a:lnTo>
                <a:lnTo>
                  <a:pt x="109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476483" y="2776727"/>
            <a:ext cx="215900" cy="374015"/>
          </a:xfrm>
          <a:custGeom>
            <a:avLst/>
            <a:gdLst/>
            <a:ahLst/>
            <a:cxnLst/>
            <a:rect l="l" t="t" r="r" b="b"/>
            <a:pathLst>
              <a:path w="215900" h="374014">
                <a:moveTo>
                  <a:pt x="172770" y="63154"/>
                </a:moveTo>
                <a:lnTo>
                  <a:pt x="0" y="367157"/>
                </a:lnTo>
                <a:lnTo>
                  <a:pt x="11049" y="373507"/>
                </a:lnTo>
                <a:lnTo>
                  <a:pt x="183803" y="69410"/>
                </a:lnTo>
                <a:lnTo>
                  <a:pt x="172770" y="63154"/>
                </a:lnTo>
                <a:close/>
              </a:path>
              <a:path w="215900" h="374014">
                <a:moveTo>
                  <a:pt x="213179" y="52070"/>
                </a:moveTo>
                <a:lnTo>
                  <a:pt x="179070" y="52070"/>
                </a:lnTo>
                <a:lnTo>
                  <a:pt x="190119" y="58293"/>
                </a:lnTo>
                <a:lnTo>
                  <a:pt x="183803" y="69410"/>
                </a:lnTo>
                <a:lnTo>
                  <a:pt x="211455" y="85089"/>
                </a:lnTo>
                <a:lnTo>
                  <a:pt x="213179" y="52070"/>
                </a:lnTo>
                <a:close/>
              </a:path>
              <a:path w="215900" h="374014">
                <a:moveTo>
                  <a:pt x="179070" y="52070"/>
                </a:moveTo>
                <a:lnTo>
                  <a:pt x="172770" y="63154"/>
                </a:lnTo>
                <a:lnTo>
                  <a:pt x="183803" y="69410"/>
                </a:lnTo>
                <a:lnTo>
                  <a:pt x="190119" y="58293"/>
                </a:lnTo>
                <a:lnTo>
                  <a:pt x="179070" y="52070"/>
                </a:lnTo>
                <a:close/>
              </a:path>
              <a:path w="215900" h="374014">
                <a:moveTo>
                  <a:pt x="215900" y="0"/>
                </a:moveTo>
                <a:lnTo>
                  <a:pt x="145161" y="47498"/>
                </a:lnTo>
                <a:lnTo>
                  <a:pt x="172770" y="63154"/>
                </a:lnTo>
                <a:lnTo>
                  <a:pt x="179070" y="52070"/>
                </a:lnTo>
                <a:lnTo>
                  <a:pt x="213179" y="52070"/>
                </a:lnTo>
                <a:lnTo>
                  <a:pt x="2159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546715" y="4846192"/>
            <a:ext cx="217804" cy="374015"/>
          </a:xfrm>
          <a:custGeom>
            <a:avLst/>
            <a:gdLst/>
            <a:ahLst/>
            <a:cxnLst/>
            <a:rect l="l" t="t" r="r" b="b"/>
            <a:pathLst>
              <a:path w="217804" h="374014">
                <a:moveTo>
                  <a:pt x="173899" y="310521"/>
                </a:moveTo>
                <a:lnTo>
                  <a:pt x="146430" y="326262"/>
                </a:lnTo>
                <a:lnTo>
                  <a:pt x="217296" y="373506"/>
                </a:lnTo>
                <a:lnTo>
                  <a:pt x="214350" y="321563"/>
                </a:lnTo>
                <a:lnTo>
                  <a:pt x="180212" y="321563"/>
                </a:lnTo>
                <a:lnTo>
                  <a:pt x="173899" y="310521"/>
                </a:lnTo>
                <a:close/>
              </a:path>
              <a:path w="217804" h="374014">
                <a:moveTo>
                  <a:pt x="184953" y="304186"/>
                </a:moveTo>
                <a:lnTo>
                  <a:pt x="173899" y="310521"/>
                </a:lnTo>
                <a:lnTo>
                  <a:pt x="180212" y="321563"/>
                </a:lnTo>
                <a:lnTo>
                  <a:pt x="191261" y="315213"/>
                </a:lnTo>
                <a:lnTo>
                  <a:pt x="184953" y="304186"/>
                </a:lnTo>
                <a:close/>
              </a:path>
              <a:path w="217804" h="374014">
                <a:moveTo>
                  <a:pt x="212470" y="288416"/>
                </a:moveTo>
                <a:lnTo>
                  <a:pt x="184953" y="304186"/>
                </a:lnTo>
                <a:lnTo>
                  <a:pt x="191261" y="315213"/>
                </a:lnTo>
                <a:lnTo>
                  <a:pt x="180212" y="321563"/>
                </a:lnTo>
                <a:lnTo>
                  <a:pt x="214350" y="321563"/>
                </a:lnTo>
                <a:lnTo>
                  <a:pt x="212470" y="288416"/>
                </a:lnTo>
                <a:close/>
              </a:path>
              <a:path w="217804" h="374014">
                <a:moveTo>
                  <a:pt x="10921" y="0"/>
                </a:moveTo>
                <a:lnTo>
                  <a:pt x="0" y="6349"/>
                </a:lnTo>
                <a:lnTo>
                  <a:pt x="173899" y="310521"/>
                </a:lnTo>
                <a:lnTo>
                  <a:pt x="184953" y="304186"/>
                </a:lnTo>
                <a:lnTo>
                  <a:pt x="109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164068" y="4993894"/>
            <a:ext cx="356235" cy="300990"/>
          </a:xfrm>
          <a:custGeom>
            <a:avLst/>
            <a:gdLst/>
            <a:ahLst/>
            <a:cxnLst/>
            <a:rect l="l" t="t" r="r" b="b"/>
            <a:pathLst>
              <a:path w="356234" h="300989">
                <a:moveTo>
                  <a:pt x="33908" y="222249"/>
                </a:moveTo>
                <a:lnTo>
                  <a:pt x="0" y="300481"/>
                </a:lnTo>
                <a:lnTo>
                  <a:pt x="82803" y="280669"/>
                </a:lnTo>
                <a:lnTo>
                  <a:pt x="69304" y="264540"/>
                </a:lnTo>
                <a:lnTo>
                  <a:pt x="52704" y="264540"/>
                </a:lnTo>
                <a:lnTo>
                  <a:pt x="44576" y="254761"/>
                </a:lnTo>
                <a:lnTo>
                  <a:pt x="54292" y="246604"/>
                </a:lnTo>
                <a:lnTo>
                  <a:pt x="33908" y="222249"/>
                </a:lnTo>
                <a:close/>
              </a:path>
              <a:path w="356234" h="300989">
                <a:moveTo>
                  <a:pt x="54292" y="246604"/>
                </a:moveTo>
                <a:lnTo>
                  <a:pt x="44576" y="254761"/>
                </a:lnTo>
                <a:lnTo>
                  <a:pt x="52704" y="264540"/>
                </a:lnTo>
                <a:lnTo>
                  <a:pt x="62451" y="256352"/>
                </a:lnTo>
                <a:lnTo>
                  <a:pt x="54292" y="246604"/>
                </a:lnTo>
                <a:close/>
              </a:path>
              <a:path w="356234" h="300989">
                <a:moveTo>
                  <a:pt x="62451" y="256352"/>
                </a:moveTo>
                <a:lnTo>
                  <a:pt x="52704" y="264540"/>
                </a:lnTo>
                <a:lnTo>
                  <a:pt x="69304" y="264540"/>
                </a:lnTo>
                <a:lnTo>
                  <a:pt x="62451" y="256352"/>
                </a:lnTo>
                <a:close/>
              </a:path>
              <a:path w="356234" h="300989">
                <a:moveTo>
                  <a:pt x="347979" y="0"/>
                </a:moveTo>
                <a:lnTo>
                  <a:pt x="54292" y="246604"/>
                </a:lnTo>
                <a:lnTo>
                  <a:pt x="62451" y="256352"/>
                </a:lnTo>
                <a:lnTo>
                  <a:pt x="356107" y="9651"/>
                </a:lnTo>
                <a:lnTo>
                  <a:pt x="3479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53756" y="2702051"/>
            <a:ext cx="494030" cy="302895"/>
          </a:xfrm>
          <a:custGeom>
            <a:avLst/>
            <a:gdLst/>
            <a:ahLst/>
            <a:cxnLst/>
            <a:rect l="l" t="t" r="r" b="b"/>
            <a:pathLst>
              <a:path w="494029" h="302894">
                <a:moveTo>
                  <a:pt x="68506" y="34002"/>
                </a:moveTo>
                <a:lnTo>
                  <a:pt x="61890" y="44916"/>
                </a:lnTo>
                <a:lnTo>
                  <a:pt x="487425" y="302640"/>
                </a:lnTo>
                <a:lnTo>
                  <a:pt x="494029" y="291719"/>
                </a:lnTo>
                <a:lnTo>
                  <a:pt x="68506" y="34002"/>
                </a:lnTo>
                <a:close/>
              </a:path>
              <a:path w="494029" h="302894">
                <a:moveTo>
                  <a:pt x="0" y="0"/>
                </a:moveTo>
                <a:lnTo>
                  <a:pt x="45466" y="72009"/>
                </a:lnTo>
                <a:lnTo>
                  <a:pt x="61890" y="44916"/>
                </a:lnTo>
                <a:lnTo>
                  <a:pt x="51053" y="38353"/>
                </a:lnTo>
                <a:lnTo>
                  <a:pt x="57658" y="27432"/>
                </a:lnTo>
                <a:lnTo>
                  <a:pt x="72490" y="27432"/>
                </a:lnTo>
                <a:lnTo>
                  <a:pt x="84963" y="6858"/>
                </a:lnTo>
                <a:lnTo>
                  <a:pt x="0" y="0"/>
                </a:lnTo>
                <a:close/>
              </a:path>
              <a:path w="494029" h="302894">
                <a:moveTo>
                  <a:pt x="57658" y="27432"/>
                </a:moveTo>
                <a:lnTo>
                  <a:pt x="51053" y="38353"/>
                </a:lnTo>
                <a:lnTo>
                  <a:pt x="61890" y="44916"/>
                </a:lnTo>
                <a:lnTo>
                  <a:pt x="68506" y="34002"/>
                </a:lnTo>
                <a:lnTo>
                  <a:pt x="57658" y="27432"/>
                </a:lnTo>
                <a:close/>
              </a:path>
              <a:path w="494029" h="302894">
                <a:moveTo>
                  <a:pt x="72490" y="27432"/>
                </a:moveTo>
                <a:lnTo>
                  <a:pt x="57658" y="27432"/>
                </a:lnTo>
                <a:lnTo>
                  <a:pt x="68506" y="34002"/>
                </a:lnTo>
                <a:lnTo>
                  <a:pt x="72490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35940" y="1671065"/>
            <a:ext cx="5958840" cy="414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08405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graph: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mathematical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representation</a:t>
            </a:r>
            <a:r>
              <a:rPr sz="24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756285" algn="l"/>
              </a:tabLst>
            </a:pPr>
            <a:r>
              <a:rPr sz="1900" dirty="0">
                <a:latin typeface="Calibri"/>
                <a:cs typeface="Calibri"/>
              </a:rPr>
              <a:t>Nodes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(abstracted)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world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configurations</a:t>
            </a:r>
            <a:endParaRPr sz="19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459"/>
              </a:spcBef>
              <a:buFont typeface="Wingdings"/>
              <a:buChar char=""/>
              <a:tabLst>
                <a:tab pos="756285" algn="l"/>
              </a:tabLst>
            </a:pPr>
            <a:r>
              <a:rPr sz="1900" dirty="0">
                <a:latin typeface="Calibri"/>
                <a:cs typeface="Calibri"/>
              </a:rPr>
              <a:t>Arcs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represent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successors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(action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results)</a:t>
            </a:r>
            <a:endParaRPr sz="19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455"/>
              </a:spcBef>
              <a:buFont typeface="Wingdings"/>
              <a:buChar char=""/>
              <a:tabLst>
                <a:tab pos="756285" algn="l"/>
              </a:tabLst>
            </a:pPr>
            <a:r>
              <a:rPr sz="1900" dirty="0">
                <a:latin typeface="Calibri"/>
                <a:cs typeface="Calibri"/>
              </a:rPr>
              <a:t>The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goal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test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set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goal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nodes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(maybe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only</a:t>
            </a:r>
            <a:r>
              <a:rPr sz="1900" spc="-20" dirty="0">
                <a:latin typeface="Calibri"/>
                <a:cs typeface="Calibri"/>
              </a:rPr>
              <a:t> one)</a:t>
            </a:r>
            <a:endParaRPr sz="19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105"/>
              </a:spcBef>
              <a:buFont typeface="Wingdings"/>
              <a:buChar char=""/>
            </a:pPr>
            <a:endParaRPr sz="19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graph,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each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occurs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only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once!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30"/>
              </a:spcBef>
              <a:buClr>
                <a:srgbClr val="333399"/>
              </a:buClr>
              <a:buFont typeface="Wingdings"/>
              <a:buChar char=""/>
            </a:pPr>
            <a:endParaRPr sz="2400">
              <a:latin typeface="Calibri"/>
              <a:cs typeface="Calibri"/>
            </a:endParaRPr>
          </a:p>
          <a:p>
            <a:pPr marL="355600" marR="16510" indent="-342900">
              <a:lnSpc>
                <a:spcPct val="100000"/>
              </a:lnSpc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rarely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build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this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full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memory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(it’s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too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big),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but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it’s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useful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idea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40100">
              <a:lnSpc>
                <a:spcPct val="100000"/>
              </a:lnSpc>
              <a:spcBef>
                <a:spcPts val="105"/>
              </a:spcBef>
            </a:pPr>
            <a:r>
              <a:rPr dirty="0"/>
              <a:t>State Space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71065"/>
            <a:ext cx="4755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graph: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mathematical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representation</a:t>
            </a:r>
            <a:r>
              <a:rPr sz="24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2406294"/>
            <a:ext cx="5431790" cy="106870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55"/>
              </a:spcBef>
              <a:buFont typeface="Wingdings"/>
              <a:buChar char=""/>
              <a:tabLst>
                <a:tab pos="299085" algn="l"/>
              </a:tabLst>
            </a:pPr>
            <a:r>
              <a:rPr sz="1900" dirty="0">
                <a:latin typeface="Calibri"/>
                <a:cs typeface="Calibri"/>
              </a:rPr>
              <a:t>Nodes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are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(abstracted)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world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configurations</a:t>
            </a:r>
            <a:endParaRPr sz="19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59"/>
              </a:spcBef>
              <a:buFont typeface="Wingdings"/>
              <a:buChar char=""/>
              <a:tabLst>
                <a:tab pos="299085" algn="l"/>
              </a:tabLst>
            </a:pPr>
            <a:r>
              <a:rPr sz="1900" dirty="0">
                <a:latin typeface="Calibri"/>
                <a:cs typeface="Calibri"/>
              </a:rPr>
              <a:t>Arcs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represent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successors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(action</a:t>
            </a:r>
            <a:r>
              <a:rPr sz="1900" spc="-6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results)</a:t>
            </a:r>
            <a:endParaRPr sz="19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55"/>
              </a:spcBef>
              <a:buFont typeface="Wingdings"/>
              <a:buChar char=""/>
              <a:tabLst>
                <a:tab pos="299085" algn="l"/>
              </a:tabLst>
            </a:pPr>
            <a:r>
              <a:rPr sz="1900" dirty="0">
                <a:latin typeface="Calibri"/>
                <a:cs typeface="Calibri"/>
              </a:rPr>
              <a:t>The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goal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test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set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4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goal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nodes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(maybe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only</a:t>
            </a:r>
            <a:r>
              <a:rPr sz="1900" spc="-20" dirty="0">
                <a:latin typeface="Calibri"/>
                <a:cs typeface="Calibri"/>
              </a:rPr>
              <a:t> one)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884167"/>
            <a:ext cx="59588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graph,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each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occurs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only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once!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5054853"/>
            <a:ext cx="59474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rarely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build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this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full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memory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(it’s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too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big),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but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it’s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useful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idea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04304" y="1898904"/>
            <a:ext cx="4431792" cy="258622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150100" y="3496513"/>
            <a:ext cx="1612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11230" y="1971294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23909" y="30807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04938" y="24150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42580" y="396824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92869" y="410146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78771" y="237083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086847" y="290334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36581" y="352450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92465" y="201574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36554" y="3169411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855197" y="3968242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84921" y="4863845"/>
            <a:ext cx="2974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2795" marR="5080" indent="-76073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Tiny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state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space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graph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for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tiny </a:t>
            </a:r>
            <a:r>
              <a:rPr sz="1800" i="1" dirty="0">
                <a:latin typeface="Calibri"/>
                <a:cs typeface="Calibri"/>
              </a:rPr>
              <a:t>search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problem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8469" y="1640085"/>
            <a:ext cx="4908946" cy="38061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4251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Today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5343" y="1355851"/>
            <a:ext cx="5153660" cy="4271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Agents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Plan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Ahead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333399"/>
              </a:buClr>
              <a:buFont typeface="Wingdings"/>
              <a:buChar char=""/>
            </a:pP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32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Problems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333399"/>
              </a:buClr>
              <a:buFont typeface="Wingdings"/>
              <a:buChar char=""/>
            </a:pP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Uninformed</a:t>
            </a:r>
            <a:r>
              <a:rPr sz="32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Methods</a:t>
            </a:r>
            <a:endParaRPr sz="32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880"/>
              </a:spcBef>
              <a:buFont typeface="Wingdings"/>
              <a:buChar char=""/>
              <a:tabLst>
                <a:tab pos="755015" algn="l"/>
              </a:tabLst>
            </a:pPr>
            <a:r>
              <a:rPr sz="2800" spc="-25" dirty="0">
                <a:latin typeface="Calibri"/>
                <a:cs typeface="Calibri"/>
              </a:rPr>
              <a:t>Depth-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755015" algn="l"/>
              </a:tabLst>
            </a:pPr>
            <a:r>
              <a:rPr sz="2800" spc="-25" dirty="0">
                <a:latin typeface="Calibri"/>
                <a:cs typeface="Calibri"/>
              </a:rPr>
              <a:t>Breadth-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7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755015" algn="l"/>
              </a:tabLst>
            </a:pPr>
            <a:r>
              <a:rPr sz="2800" spc="-25" dirty="0">
                <a:latin typeface="Calibri"/>
                <a:cs typeface="Calibri"/>
              </a:rPr>
              <a:t>Uniform-</a:t>
            </a:r>
            <a:r>
              <a:rPr sz="2800" dirty="0">
                <a:latin typeface="Calibri"/>
                <a:cs typeface="Calibri"/>
              </a:rPr>
              <a:t>Cost</a:t>
            </a:r>
            <a:r>
              <a:rPr sz="2800" spc="6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85590">
              <a:lnSpc>
                <a:spcPct val="100000"/>
              </a:lnSpc>
              <a:spcBef>
                <a:spcPts val="105"/>
              </a:spcBef>
            </a:pPr>
            <a:r>
              <a:rPr dirty="0"/>
              <a:t>Search</a:t>
            </a:r>
            <a:r>
              <a:rPr spc="-30" dirty="0"/>
              <a:t> </a:t>
            </a:r>
            <a:r>
              <a:rPr spc="-10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2994" y="4052240"/>
            <a:ext cx="8061325" cy="230060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tree: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“what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if”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outcomes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start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root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Children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correspond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successors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show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states,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correspond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PLANS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achieve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those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For</a:t>
            </a:r>
            <a:r>
              <a:rPr sz="2000" spc="-3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most</a:t>
            </a:r>
            <a:r>
              <a:rPr sz="2000" spc="-1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problems,</a:t>
            </a:r>
            <a:r>
              <a:rPr sz="2000" spc="-3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we</a:t>
            </a:r>
            <a:r>
              <a:rPr sz="2000" spc="-2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can</a:t>
            </a:r>
            <a:r>
              <a:rPr sz="2000" spc="-2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never</a:t>
            </a:r>
            <a:r>
              <a:rPr sz="2000" spc="-2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actually</a:t>
            </a:r>
            <a:r>
              <a:rPr sz="2000" spc="-1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build</a:t>
            </a:r>
            <a:r>
              <a:rPr sz="2000" spc="-2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the</a:t>
            </a:r>
            <a:r>
              <a:rPr sz="2000" spc="-4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whole</a:t>
            </a:r>
            <a:r>
              <a:rPr sz="2000" spc="-3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CC0000"/>
                </a:solidFill>
                <a:latin typeface="Calibri"/>
                <a:cs typeface="Calibri"/>
              </a:rPr>
              <a:t>tree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1524000"/>
            <a:ext cx="560831" cy="5684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2590800"/>
            <a:ext cx="553212" cy="5608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1600" y="2590800"/>
            <a:ext cx="553212" cy="56083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265548" y="2203704"/>
            <a:ext cx="1144905" cy="328295"/>
          </a:xfrm>
          <a:custGeom>
            <a:avLst/>
            <a:gdLst/>
            <a:ahLst/>
            <a:cxnLst/>
            <a:rect l="l" t="t" r="r" b="b"/>
            <a:pathLst>
              <a:path w="1144904" h="328294">
                <a:moveTo>
                  <a:pt x="1069428" y="297347"/>
                </a:moveTo>
                <a:lnTo>
                  <a:pt x="1061212" y="328041"/>
                </a:lnTo>
                <a:lnTo>
                  <a:pt x="1144651" y="310896"/>
                </a:lnTo>
                <a:lnTo>
                  <a:pt x="1133020" y="300609"/>
                </a:lnTo>
                <a:lnTo>
                  <a:pt x="1081659" y="300609"/>
                </a:lnTo>
                <a:lnTo>
                  <a:pt x="1069428" y="297347"/>
                </a:lnTo>
                <a:close/>
              </a:path>
              <a:path w="1144904" h="328294">
                <a:moveTo>
                  <a:pt x="1072695" y="285146"/>
                </a:moveTo>
                <a:lnTo>
                  <a:pt x="1069428" y="297347"/>
                </a:lnTo>
                <a:lnTo>
                  <a:pt x="1081659" y="300609"/>
                </a:lnTo>
                <a:lnTo>
                  <a:pt x="1084961" y="288417"/>
                </a:lnTo>
                <a:lnTo>
                  <a:pt x="1072695" y="285146"/>
                </a:lnTo>
                <a:close/>
              </a:path>
              <a:path w="1144904" h="328294">
                <a:moveTo>
                  <a:pt x="1080897" y="254508"/>
                </a:moveTo>
                <a:lnTo>
                  <a:pt x="1072695" y="285146"/>
                </a:lnTo>
                <a:lnTo>
                  <a:pt x="1084961" y="288417"/>
                </a:lnTo>
                <a:lnTo>
                  <a:pt x="1081659" y="300609"/>
                </a:lnTo>
                <a:lnTo>
                  <a:pt x="1133020" y="300609"/>
                </a:lnTo>
                <a:lnTo>
                  <a:pt x="1080897" y="254508"/>
                </a:lnTo>
                <a:close/>
              </a:path>
              <a:path w="1144904" h="328294">
                <a:moveTo>
                  <a:pt x="3301" y="0"/>
                </a:moveTo>
                <a:lnTo>
                  <a:pt x="0" y="12192"/>
                </a:lnTo>
                <a:lnTo>
                  <a:pt x="1069428" y="297347"/>
                </a:lnTo>
                <a:lnTo>
                  <a:pt x="1072695" y="285146"/>
                </a:lnTo>
                <a:lnTo>
                  <a:pt x="33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24200" y="2203704"/>
            <a:ext cx="1068705" cy="327025"/>
          </a:xfrm>
          <a:custGeom>
            <a:avLst/>
            <a:gdLst/>
            <a:ahLst/>
            <a:cxnLst/>
            <a:rect l="l" t="t" r="r" b="b"/>
            <a:pathLst>
              <a:path w="1068704" h="327025">
                <a:moveTo>
                  <a:pt x="62737" y="253365"/>
                </a:moveTo>
                <a:lnTo>
                  <a:pt x="0" y="310896"/>
                </a:lnTo>
                <a:lnTo>
                  <a:pt x="83693" y="326644"/>
                </a:lnTo>
                <a:lnTo>
                  <a:pt x="75957" y="299593"/>
                </a:lnTo>
                <a:lnTo>
                  <a:pt x="62737" y="299593"/>
                </a:lnTo>
                <a:lnTo>
                  <a:pt x="59308" y="287400"/>
                </a:lnTo>
                <a:lnTo>
                  <a:pt x="71476" y="283923"/>
                </a:lnTo>
                <a:lnTo>
                  <a:pt x="62737" y="253365"/>
                </a:lnTo>
                <a:close/>
              </a:path>
              <a:path w="1068704" h="327025">
                <a:moveTo>
                  <a:pt x="71476" y="283923"/>
                </a:moveTo>
                <a:lnTo>
                  <a:pt x="59308" y="287400"/>
                </a:lnTo>
                <a:lnTo>
                  <a:pt x="62737" y="299593"/>
                </a:lnTo>
                <a:lnTo>
                  <a:pt x="74958" y="296101"/>
                </a:lnTo>
                <a:lnTo>
                  <a:pt x="71476" y="283923"/>
                </a:lnTo>
                <a:close/>
              </a:path>
              <a:path w="1068704" h="327025">
                <a:moveTo>
                  <a:pt x="74958" y="296101"/>
                </a:moveTo>
                <a:lnTo>
                  <a:pt x="62737" y="299593"/>
                </a:lnTo>
                <a:lnTo>
                  <a:pt x="75957" y="299593"/>
                </a:lnTo>
                <a:lnTo>
                  <a:pt x="74958" y="296101"/>
                </a:lnTo>
                <a:close/>
              </a:path>
              <a:path w="1068704" h="327025">
                <a:moveTo>
                  <a:pt x="1065022" y="0"/>
                </a:moveTo>
                <a:lnTo>
                  <a:pt x="71476" y="283923"/>
                </a:lnTo>
                <a:lnTo>
                  <a:pt x="74958" y="296101"/>
                </a:lnTo>
                <a:lnTo>
                  <a:pt x="1068577" y="12192"/>
                </a:lnTo>
                <a:lnTo>
                  <a:pt x="10650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03775" y="2069338"/>
            <a:ext cx="703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libri"/>
                <a:cs typeface="Calibri"/>
              </a:rPr>
              <a:t>“E”, </a:t>
            </a:r>
            <a:r>
              <a:rPr sz="1800" spc="-25" dirty="0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6545" y="2069338"/>
            <a:ext cx="7404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libri"/>
                <a:cs typeface="Calibri"/>
              </a:rPr>
              <a:t>“N”, </a:t>
            </a:r>
            <a:r>
              <a:rPr sz="1800" spc="-25" dirty="0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62200" y="3270884"/>
            <a:ext cx="1371600" cy="310515"/>
          </a:xfrm>
          <a:custGeom>
            <a:avLst/>
            <a:gdLst/>
            <a:ahLst/>
            <a:cxnLst/>
            <a:rect l="l" t="t" r="r" b="b"/>
            <a:pathLst>
              <a:path w="1371600" h="310514">
                <a:moveTo>
                  <a:pt x="612394" y="11430"/>
                </a:moveTo>
                <a:lnTo>
                  <a:pt x="606806" y="0"/>
                </a:lnTo>
                <a:lnTo>
                  <a:pt x="65316" y="270814"/>
                </a:lnTo>
                <a:lnTo>
                  <a:pt x="51054" y="242316"/>
                </a:lnTo>
                <a:lnTo>
                  <a:pt x="0" y="310515"/>
                </a:lnTo>
                <a:lnTo>
                  <a:pt x="85217" y="310515"/>
                </a:lnTo>
                <a:lnTo>
                  <a:pt x="73825" y="287782"/>
                </a:lnTo>
                <a:lnTo>
                  <a:pt x="70993" y="282130"/>
                </a:lnTo>
                <a:lnTo>
                  <a:pt x="612394" y="11430"/>
                </a:lnTo>
                <a:close/>
              </a:path>
              <a:path w="1371600" h="310514">
                <a:moveTo>
                  <a:pt x="723900" y="234315"/>
                </a:moveTo>
                <a:lnTo>
                  <a:pt x="692150" y="234315"/>
                </a:lnTo>
                <a:lnTo>
                  <a:pt x="692150" y="5715"/>
                </a:lnTo>
                <a:lnTo>
                  <a:pt x="679450" y="5715"/>
                </a:lnTo>
                <a:lnTo>
                  <a:pt x="679450" y="234315"/>
                </a:lnTo>
                <a:lnTo>
                  <a:pt x="647700" y="234315"/>
                </a:lnTo>
                <a:lnTo>
                  <a:pt x="685800" y="310515"/>
                </a:lnTo>
                <a:lnTo>
                  <a:pt x="717550" y="247015"/>
                </a:lnTo>
                <a:lnTo>
                  <a:pt x="723900" y="234315"/>
                </a:lnTo>
                <a:close/>
              </a:path>
              <a:path w="1371600" h="310514">
                <a:moveTo>
                  <a:pt x="1371600" y="310515"/>
                </a:moveTo>
                <a:lnTo>
                  <a:pt x="1354569" y="287782"/>
                </a:lnTo>
                <a:lnTo>
                  <a:pt x="1320546" y="242316"/>
                </a:lnTo>
                <a:lnTo>
                  <a:pt x="1306271" y="270814"/>
                </a:lnTo>
                <a:lnTo>
                  <a:pt x="764794" y="0"/>
                </a:lnTo>
                <a:lnTo>
                  <a:pt x="759206" y="11430"/>
                </a:lnTo>
                <a:lnTo>
                  <a:pt x="1300594" y="282130"/>
                </a:lnTo>
                <a:lnTo>
                  <a:pt x="1286383" y="310515"/>
                </a:lnTo>
                <a:lnTo>
                  <a:pt x="1371600" y="310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4400" y="3270884"/>
            <a:ext cx="1371600" cy="310515"/>
          </a:xfrm>
          <a:custGeom>
            <a:avLst/>
            <a:gdLst/>
            <a:ahLst/>
            <a:cxnLst/>
            <a:rect l="l" t="t" r="r" b="b"/>
            <a:pathLst>
              <a:path w="1371600" h="310514">
                <a:moveTo>
                  <a:pt x="612394" y="11430"/>
                </a:moveTo>
                <a:lnTo>
                  <a:pt x="606806" y="0"/>
                </a:lnTo>
                <a:lnTo>
                  <a:pt x="65316" y="270814"/>
                </a:lnTo>
                <a:lnTo>
                  <a:pt x="51054" y="242316"/>
                </a:lnTo>
                <a:lnTo>
                  <a:pt x="0" y="310515"/>
                </a:lnTo>
                <a:lnTo>
                  <a:pt x="85217" y="310515"/>
                </a:lnTo>
                <a:lnTo>
                  <a:pt x="73825" y="287782"/>
                </a:lnTo>
                <a:lnTo>
                  <a:pt x="70993" y="282130"/>
                </a:lnTo>
                <a:lnTo>
                  <a:pt x="612394" y="11430"/>
                </a:lnTo>
                <a:close/>
              </a:path>
              <a:path w="1371600" h="310514">
                <a:moveTo>
                  <a:pt x="723900" y="234315"/>
                </a:moveTo>
                <a:lnTo>
                  <a:pt x="692150" y="234315"/>
                </a:lnTo>
                <a:lnTo>
                  <a:pt x="692150" y="5715"/>
                </a:lnTo>
                <a:lnTo>
                  <a:pt x="679450" y="5715"/>
                </a:lnTo>
                <a:lnTo>
                  <a:pt x="679450" y="234315"/>
                </a:lnTo>
                <a:lnTo>
                  <a:pt x="647700" y="234315"/>
                </a:lnTo>
                <a:lnTo>
                  <a:pt x="685800" y="310515"/>
                </a:lnTo>
                <a:lnTo>
                  <a:pt x="717550" y="247015"/>
                </a:lnTo>
                <a:lnTo>
                  <a:pt x="723900" y="234315"/>
                </a:lnTo>
                <a:close/>
              </a:path>
              <a:path w="1371600" h="310514">
                <a:moveTo>
                  <a:pt x="1371600" y="310515"/>
                </a:moveTo>
                <a:lnTo>
                  <a:pt x="1354531" y="287782"/>
                </a:lnTo>
                <a:lnTo>
                  <a:pt x="1320419" y="242316"/>
                </a:lnTo>
                <a:lnTo>
                  <a:pt x="1306207" y="270776"/>
                </a:lnTo>
                <a:lnTo>
                  <a:pt x="764794" y="0"/>
                </a:lnTo>
                <a:lnTo>
                  <a:pt x="759206" y="11430"/>
                </a:lnTo>
                <a:lnTo>
                  <a:pt x="1300556" y="282117"/>
                </a:lnTo>
                <a:lnTo>
                  <a:pt x="1286383" y="310515"/>
                </a:lnTo>
                <a:lnTo>
                  <a:pt x="1371600" y="3105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00800" y="1600200"/>
            <a:ext cx="1371600" cy="38100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190500" y="0"/>
                </a:moveTo>
                <a:lnTo>
                  <a:pt x="0" y="190500"/>
                </a:lnTo>
                <a:lnTo>
                  <a:pt x="190500" y="381000"/>
                </a:lnTo>
                <a:lnTo>
                  <a:pt x="190500" y="285750"/>
                </a:lnTo>
                <a:lnTo>
                  <a:pt x="1371600" y="285750"/>
                </a:lnTo>
                <a:lnTo>
                  <a:pt x="1371600" y="95250"/>
                </a:lnTo>
                <a:lnTo>
                  <a:pt x="190500" y="95250"/>
                </a:lnTo>
                <a:lnTo>
                  <a:pt x="1905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56829" y="1551889"/>
            <a:ext cx="18516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now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start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00800" y="2667000"/>
            <a:ext cx="1371600" cy="38100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190500" y="0"/>
                </a:moveTo>
                <a:lnTo>
                  <a:pt x="0" y="190500"/>
                </a:lnTo>
                <a:lnTo>
                  <a:pt x="190500" y="381000"/>
                </a:lnTo>
                <a:lnTo>
                  <a:pt x="190500" y="285750"/>
                </a:lnTo>
                <a:lnTo>
                  <a:pt x="1371600" y="285750"/>
                </a:lnTo>
                <a:lnTo>
                  <a:pt x="1371600" y="95250"/>
                </a:lnTo>
                <a:lnTo>
                  <a:pt x="190500" y="95250"/>
                </a:lnTo>
                <a:lnTo>
                  <a:pt x="1905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156829" y="2619248"/>
            <a:ext cx="166623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Possible</a:t>
            </a:r>
            <a:r>
              <a:rPr sz="2000" spc="-10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futures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45807" y="1746504"/>
            <a:ext cx="4914900" cy="3906520"/>
            <a:chOff x="6845807" y="1746504"/>
            <a:chExt cx="4914900" cy="3906520"/>
          </a:xfrm>
        </p:grpSpPr>
        <p:sp>
          <p:nvSpPr>
            <p:cNvPr id="3" name="object 3"/>
            <p:cNvSpPr/>
            <p:nvPr/>
          </p:nvSpPr>
          <p:spPr>
            <a:xfrm>
              <a:off x="6858761" y="1759458"/>
              <a:ext cx="4889500" cy="3880485"/>
            </a:xfrm>
            <a:custGeom>
              <a:avLst/>
              <a:gdLst/>
              <a:ahLst/>
              <a:cxnLst/>
              <a:rect l="l" t="t" r="r" b="b"/>
              <a:pathLst>
                <a:path w="4889500" h="3880485">
                  <a:moveTo>
                    <a:pt x="4242308" y="0"/>
                  </a:moveTo>
                  <a:lnTo>
                    <a:pt x="646684" y="0"/>
                  </a:lnTo>
                  <a:lnTo>
                    <a:pt x="598424" y="1773"/>
                  </a:lnTo>
                  <a:lnTo>
                    <a:pt x="551128" y="7012"/>
                  </a:lnTo>
                  <a:lnTo>
                    <a:pt x="504919" y="15590"/>
                  </a:lnTo>
                  <a:lnTo>
                    <a:pt x="459923" y="27382"/>
                  </a:lnTo>
                  <a:lnTo>
                    <a:pt x="416266" y="42263"/>
                  </a:lnTo>
                  <a:lnTo>
                    <a:pt x="374071" y="60109"/>
                  </a:lnTo>
                  <a:lnTo>
                    <a:pt x="333464" y="80793"/>
                  </a:lnTo>
                  <a:lnTo>
                    <a:pt x="294570" y="104192"/>
                  </a:lnTo>
                  <a:lnTo>
                    <a:pt x="257515" y="130179"/>
                  </a:lnTo>
                  <a:lnTo>
                    <a:pt x="222423" y="158630"/>
                  </a:lnTo>
                  <a:lnTo>
                    <a:pt x="189420" y="189420"/>
                  </a:lnTo>
                  <a:lnTo>
                    <a:pt x="158630" y="222423"/>
                  </a:lnTo>
                  <a:lnTo>
                    <a:pt x="130179" y="257515"/>
                  </a:lnTo>
                  <a:lnTo>
                    <a:pt x="104192" y="294570"/>
                  </a:lnTo>
                  <a:lnTo>
                    <a:pt x="80793" y="333464"/>
                  </a:lnTo>
                  <a:lnTo>
                    <a:pt x="60109" y="374071"/>
                  </a:lnTo>
                  <a:lnTo>
                    <a:pt x="42263" y="416266"/>
                  </a:lnTo>
                  <a:lnTo>
                    <a:pt x="27382" y="459923"/>
                  </a:lnTo>
                  <a:lnTo>
                    <a:pt x="15590" y="504919"/>
                  </a:lnTo>
                  <a:lnTo>
                    <a:pt x="7012" y="551128"/>
                  </a:lnTo>
                  <a:lnTo>
                    <a:pt x="1773" y="598424"/>
                  </a:lnTo>
                  <a:lnTo>
                    <a:pt x="0" y="646683"/>
                  </a:lnTo>
                  <a:lnTo>
                    <a:pt x="0" y="3233419"/>
                  </a:lnTo>
                  <a:lnTo>
                    <a:pt x="1773" y="3281679"/>
                  </a:lnTo>
                  <a:lnTo>
                    <a:pt x="7012" y="3328975"/>
                  </a:lnTo>
                  <a:lnTo>
                    <a:pt x="15590" y="3375184"/>
                  </a:lnTo>
                  <a:lnTo>
                    <a:pt x="27382" y="3420180"/>
                  </a:lnTo>
                  <a:lnTo>
                    <a:pt x="42263" y="3463837"/>
                  </a:lnTo>
                  <a:lnTo>
                    <a:pt x="60109" y="3506032"/>
                  </a:lnTo>
                  <a:lnTo>
                    <a:pt x="80793" y="3546639"/>
                  </a:lnTo>
                  <a:lnTo>
                    <a:pt x="104192" y="3585533"/>
                  </a:lnTo>
                  <a:lnTo>
                    <a:pt x="130179" y="3622588"/>
                  </a:lnTo>
                  <a:lnTo>
                    <a:pt x="158630" y="3657680"/>
                  </a:lnTo>
                  <a:lnTo>
                    <a:pt x="189420" y="3690683"/>
                  </a:lnTo>
                  <a:lnTo>
                    <a:pt x="222423" y="3721473"/>
                  </a:lnTo>
                  <a:lnTo>
                    <a:pt x="257515" y="3749924"/>
                  </a:lnTo>
                  <a:lnTo>
                    <a:pt x="294570" y="3775911"/>
                  </a:lnTo>
                  <a:lnTo>
                    <a:pt x="333464" y="3799310"/>
                  </a:lnTo>
                  <a:lnTo>
                    <a:pt x="374071" y="3819994"/>
                  </a:lnTo>
                  <a:lnTo>
                    <a:pt x="416266" y="3837840"/>
                  </a:lnTo>
                  <a:lnTo>
                    <a:pt x="459923" y="3852721"/>
                  </a:lnTo>
                  <a:lnTo>
                    <a:pt x="504919" y="3864513"/>
                  </a:lnTo>
                  <a:lnTo>
                    <a:pt x="551128" y="3873091"/>
                  </a:lnTo>
                  <a:lnTo>
                    <a:pt x="598424" y="3878330"/>
                  </a:lnTo>
                  <a:lnTo>
                    <a:pt x="646684" y="3880104"/>
                  </a:lnTo>
                  <a:lnTo>
                    <a:pt x="4242308" y="3880104"/>
                  </a:lnTo>
                  <a:lnTo>
                    <a:pt x="4290567" y="3878330"/>
                  </a:lnTo>
                  <a:lnTo>
                    <a:pt x="4337863" y="3873091"/>
                  </a:lnTo>
                  <a:lnTo>
                    <a:pt x="4384072" y="3864513"/>
                  </a:lnTo>
                  <a:lnTo>
                    <a:pt x="4429068" y="3852721"/>
                  </a:lnTo>
                  <a:lnTo>
                    <a:pt x="4472725" y="3837840"/>
                  </a:lnTo>
                  <a:lnTo>
                    <a:pt x="4514920" y="3819994"/>
                  </a:lnTo>
                  <a:lnTo>
                    <a:pt x="4555527" y="3799310"/>
                  </a:lnTo>
                  <a:lnTo>
                    <a:pt x="4594421" y="3775911"/>
                  </a:lnTo>
                  <a:lnTo>
                    <a:pt x="4631476" y="3749924"/>
                  </a:lnTo>
                  <a:lnTo>
                    <a:pt x="4666568" y="3721473"/>
                  </a:lnTo>
                  <a:lnTo>
                    <a:pt x="4699571" y="3690683"/>
                  </a:lnTo>
                  <a:lnTo>
                    <a:pt x="4730361" y="3657680"/>
                  </a:lnTo>
                  <a:lnTo>
                    <a:pt x="4758812" y="3622588"/>
                  </a:lnTo>
                  <a:lnTo>
                    <a:pt x="4784799" y="3585533"/>
                  </a:lnTo>
                  <a:lnTo>
                    <a:pt x="4808198" y="3546639"/>
                  </a:lnTo>
                  <a:lnTo>
                    <a:pt x="4828882" y="3506032"/>
                  </a:lnTo>
                  <a:lnTo>
                    <a:pt x="4846728" y="3463837"/>
                  </a:lnTo>
                  <a:lnTo>
                    <a:pt x="4861609" y="3420180"/>
                  </a:lnTo>
                  <a:lnTo>
                    <a:pt x="4873401" y="3375184"/>
                  </a:lnTo>
                  <a:lnTo>
                    <a:pt x="4881979" y="3328975"/>
                  </a:lnTo>
                  <a:lnTo>
                    <a:pt x="4887218" y="3281679"/>
                  </a:lnTo>
                  <a:lnTo>
                    <a:pt x="4888992" y="3233419"/>
                  </a:lnTo>
                  <a:lnTo>
                    <a:pt x="4888992" y="646683"/>
                  </a:lnTo>
                  <a:lnTo>
                    <a:pt x="4887218" y="598424"/>
                  </a:lnTo>
                  <a:lnTo>
                    <a:pt x="4881979" y="551128"/>
                  </a:lnTo>
                  <a:lnTo>
                    <a:pt x="4873401" y="504919"/>
                  </a:lnTo>
                  <a:lnTo>
                    <a:pt x="4861609" y="459923"/>
                  </a:lnTo>
                  <a:lnTo>
                    <a:pt x="4846728" y="416266"/>
                  </a:lnTo>
                  <a:lnTo>
                    <a:pt x="4828882" y="374071"/>
                  </a:lnTo>
                  <a:lnTo>
                    <a:pt x="4808198" y="333464"/>
                  </a:lnTo>
                  <a:lnTo>
                    <a:pt x="4784799" y="294570"/>
                  </a:lnTo>
                  <a:lnTo>
                    <a:pt x="4758812" y="257515"/>
                  </a:lnTo>
                  <a:lnTo>
                    <a:pt x="4730361" y="222423"/>
                  </a:lnTo>
                  <a:lnTo>
                    <a:pt x="4699571" y="189420"/>
                  </a:lnTo>
                  <a:lnTo>
                    <a:pt x="4666568" y="158630"/>
                  </a:lnTo>
                  <a:lnTo>
                    <a:pt x="4631476" y="130179"/>
                  </a:lnTo>
                  <a:lnTo>
                    <a:pt x="4594421" y="104192"/>
                  </a:lnTo>
                  <a:lnTo>
                    <a:pt x="4555527" y="80793"/>
                  </a:lnTo>
                  <a:lnTo>
                    <a:pt x="4514920" y="60109"/>
                  </a:lnTo>
                  <a:lnTo>
                    <a:pt x="4472725" y="42263"/>
                  </a:lnTo>
                  <a:lnTo>
                    <a:pt x="4429068" y="27382"/>
                  </a:lnTo>
                  <a:lnTo>
                    <a:pt x="4384072" y="15590"/>
                  </a:lnTo>
                  <a:lnTo>
                    <a:pt x="4337863" y="7012"/>
                  </a:lnTo>
                  <a:lnTo>
                    <a:pt x="4290567" y="1773"/>
                  </a:lnTo>
                  <a:lnTo>
                    <a:pt x="4242308" y="0"/>
                  </a:lnTo>
                  <a:close/>
                </a:path>
              </a:pathLst>
            </a:custGeom>
            <a:solidFill>
              <a:srgbClr val="D4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761" y="1759458"/>
              <a:ext cx="4889500" cy="3880485"/>
            </a:xfrm>
            <a:custGeom>
              <a:avLst/>
              <a:gdLst/>
              <a:ahLst/>
              <a:cxnLst/>
              <a:rect l="l" t="t" r="r" b="b"/>
              <a:pathLst>
                <a:path w="4889500" h="3880485">
                  <a:moveTo>
                    <a:pt x="0" y="646683"/>
                  </a:moveTo>
                  <a:lnTo>
                    <a:pt x="1773" y="598424"/>
                  </a:lnTo>
                  <a:lnTo>
                    <a:pt x="7012" y="551128"/>
                  </a:lnTo>
                  <a:lnTo>
                    <a:pt x="15590" y="504919"/>
                  </a:lnTo>
                  <a:lnTo>
                    <a:pt x="27382" y="459923"/>
                  </a:lnTo>
                  <a:lnTo>
                    <a:pt x="42263" y="416266"/>
                  </a:lnTo>
                  <a:lnTo>
                    <a:pt x="60109" y="374071"/>
                  </a:lnTo>
                  <a:lnTo>
                    <a:pt x="80793" y="333464"/>
                  </a:lnTo>
                  <a:lnTo>
                    <a:pt x="104192" y="294570"/>
                  </a:lnTo>
                  <a:lnTo>
                    <a:pt x="130179" y="257515"/>
                  </a:lnTo>
                  <a:lnTo>
                    <a:pt x="158630" y="222423"/>
                  </a:lnTo>
                  <a:lnTo>
                    <a:pt x="189420" y="189420"/>
                  </a:lnTo>
                  <a:lnTo>
                    <a:pt x="222423" y="158630"/>
                  </a:lnTo>
                  <a:lnTo>
                    <a:pt x="257515" y="130179"/>
                  </a:lnTo>
                  <a:lnTo>
                    <a:pt x="294570" y="104192"/>
                  </a:lnTo>
                  <a:lnTo>
                    <a:pt x="333464" y="80793"/>
                  </a:lnTo>
                  <a:lnTo>
                    <a:pt x="374071" y="60109"/>
                  </a:lnTo>
                  <a:lnTo>
                    <a:pt x="416266" y="42263"/>
                  </a:lnTo>
                  <a:lnTo>
                    <a:pt x="459923" y="27382"/>
                  </a:lnTo>
                  <a:lnTo>
                    <a:pt x="504919" y="15590"/>
                  </a:lnTo>
                  <a:lnTo>
                    <a:pt x="551128" y="7012"/>
                  </a:lnTo>
                  <a:lnTo>
                    <a:pt x="598424" y="1773"/>
                  </a:lnTo>
                  <a:lnTo>
                    <a:pt x="646684" y="0"/>
                  </a:lnTo>
                  <a:lnTo>
                    <a:pt x="4242308" y="0"/>
                  </a:lnTo>
                  <a:lnTo>
                    <a:pt x="4290567" y="1773"/>
                  </a:lnTo>
                  <a:lnTo>
                    <a:pt x="4337863" y="7012"/>
                  </a:lnTo>
                  <a:lnTo>
                    <a:pt x="4384072" y="15590"/>
                  </a:lnTo>
                  <a:lnTo>
                    <a:pt x="4429068" y="27382"/>
                  </a:lnTo>
                  <a:lnTo>
                    <a:pt x="4472725" y="42263"/>
                  </a:lnTo>
                  <a:lnTo>
                    <a:pt x="4514920" y="60109"/>
                  </a:lnTo>
                  <a:lnTo>
                    <a:pt x="4555527" y="80793"/>
                  </a:lnTo>
                  <a:lnTo>
                    <a:pt x="4594421" y="104192"/>
                  </a:lnTo>
                  <a:lnTo>
                    <a:pt x="4631476" y="130179"/>
                  </a:lnTo>
                  <a:lnTo>
                    <a:pt x="4666568" y="158630"/>
                  </a:lnTo>
                  <a:lnTo>
                    <a:pt x="4699571" y="189420"/>
                  </a:lnTo>
                  <a:lnTo>
                    <a:pt x="4730361" y="222423"/>
                  </a:lnTo>
                  <a:lnTo>
                    <a:pt x="4758812" y="257515"/>
                  </a:lnTo>
                  <a:lnTo>
                    <a:pt x="4784799" y="294570"/>
                  </a:lnTo>
                  <a:lnTo>
                    <a:pt x="4808198" y="333464"/>
                  </a:lnTo>
                  <a:lnTo>
                    <a:pt x="4828882" y="374071"/>
                  </a:lnTo>
                  <a:lnTo>
                    <a:pt x="4846728" y="416266"/>
                  </a:lnTo>
                  <a:lnTo>
                    <a:pt x="4861609" y="459923"/>
                  </a:lnTo>
                  <a:lnTo>
                    <a:pt x="4873401" y="504919"/>
                  </a:lnTo>
                  <a:lnTo>
                    <a:pt x="4881979" y="551128"/>
                  </a:lnTo>
                  <a:lnTo>
                    <a:pt x="4887218" y="598424"/>
                  </a:lnTo>
                  <a:lnTo>
                    <a:pt x="4888992" y="646683"/>
                  </a:lnTo>
                  <a:lnTo>
                    <a:pt x="4888992" y="3233419"/>
                  </a:lnTo>
                  <a:lnTo>
                    <a:pt x="4887218" y="3281679"/>
                  </a:lnTo>
                  <a:lnTo>
                    <a:pt x="4881979" y="3328975"/>
                  </a:lnTo>
                  <a:lnTo>
                    <a:pt x="4873401" y="3375184"/>
                  </a:lnTo>
                  <a:lnTo>
                    <a:pt x="4861609" y="3420180"/>
                  </a:lnTo>
                  <a:lnTo>
                    <a:pt x="4846728" y="3463837"/>
                  </a:lnTo>
                  <a:lnTo>
                    <a:pt x="4828882" y="3506032"/>
                  </a:lnTo>
                  <a:lnTo>
                    <a:pt x="4808198" y="3546639"/>
                  </a:lnTo>
                  <a:lnTo>
                    <a:pt x="4784799" y="3585533"/>
                  </a:lnTo>
                  <a:lnTo>
                    <a:pt x="4758812" y="3622588"/>
                  </a:lnTo>
                  <a:lnTo>
                    <a:pt x="4730361" y="3657680"/>
                  </a:lnTo>
                  <a:lnTo>
                    <a:pt x="4699571" y="3690683"/>
                  </a:lnTo>
                  <a:lnTo>
                    <a:pt x="4666568" y="3721473"/>
                  </a:lnTo>
                  <a:lnTo>
                    <a:pt x="4631476" y="3749924"/>
                  </a:lnTo>
                  <a:lnTo>
                    <a:pt x="4594421" y="3775911"/>
                  </a:lnTo>
                  <a:lnTo>
                    <a:pt x="4555527" y="3799310"/>
                  </a:lnTo>
                  <a:lnTo>
                    <a:pt x="4514920" y="3819994"/>
                  </a:lnTo>
                  <a:lnTo>
                    <a:pt x="4472725" y="3837840"/>
                  </a:lnTo>
                  <a:lnTo>
                    <a:pt x="4429068" y="3852721"/>
                  </a:lnTo>
                  <a:lnTo>
                    <a:pt x="4384072" y="3864513"/>
                  </a:lnTo>
                  <a:lnTo>
                    <a:pt x="4337863" y="3873091"/>
                  </a:lnTo>
                  <a:lnTo>
                    <a:pt x="4290567" y="3878330"/>
                  </a:lnTo>
                  <a:lnTo>
                    <a:pt x="4242308" y="3880104"/>
                  </a:lnTo>
                  <a:lnTo>
                    <a:pt x="646684" y="3880104"/>
                  </a:lnTo>
                  <a:lnTo>
                    <a:pt x="598424" y="3878330"/>
                  </a:lnTo>
                  <a:lnTo>
                    <a:pt x="551128" y="3873091"/>
                  </a:lnTo>
                  <a:lnTo>
                    <a:pt x="504919" y="3864513"/>
                  </a:lnTo>
                  <a:lnTo>
                    <a:pt x="459923" y="3852721"/>
                  </a:lnTo>
                  <a:lnTo>
                    <a:pt x="416266" y="3837840"/>
                  </a:lnTo>
                  <a:lnTo>
                    <a:pt x="374071" y="3819994"/>
                  </a:lnTo>
                  <a:lnTo>
                    <a:pt x="333464" y="3799310"/>
                  </a:lnTo>
                  <a:lnTo>
                    <a:pt x="294570" y="3775911"/>
                  </a:lnTo>
                  <a:lnTo>
                    <a:pt x="257515" y="3749924"/>
                  </a:lnTo>
                  <a:lnTo>
                    <a:pt x="222423" y="3721473"/>
                  </a:lnTo>
                  <a:lnTo>
                    <a:pt x="189420" y="3690683"/>
                  </a:lnTo>
                  <a:lnTo>
                    <a:pt x="158630" y="3657680"/>
                  </a:lnTo>
                  <a:lnTo>
                    <a:pt x="130179" y="3622588"/>
                  </a:lnTo>
                  <a:lnTo>
                    <a:pt x="104192" y="3585533"/>
                  </a:lnTo>
                  <a:lnTo>
                    <a:pt x="80793" y="3546639"/>
                  </a:lnTo>
                  <a:lnTo>
                    <a:pt x="60109" y="3506032"/>
                  </a:lnTo>
                  <a:lnTo>
                    <a:pt x="42263" y="3463837"/>
                  </a:lnTo>
                  <a:lnTo>
                    <a:pt x="27382" y="3420180"/>
                  </a:lnTo>
                  <a:lnTo>
                    <a:pt x="15590" y="3375184"/>
                  </a:lnTo>
                  <a:lnTo>
                    <a:pt x="7012" y="3328975"/>
                  </a:lnTo>
                  <a:lnTo>
                    <a:pt x="1773" y="3281679"/>
                  </a:lnTo>
                  <a:lnTo>
                    <a:pt x="0" y="3233419"/>
                  </a:lnTo>
                  <a:lnTo>
                    <a:pt x="0" y="646683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68808" y="1740407"/>
            <a:ext cx="3912235" cy="3912235"/>
            <a:chOff x="368808" y="1740407"/>
            <a:chExt cx="3912235" cy="3912235"/>
          </a:xfrm>
        </p:grpSpPr>
        <p:sp>
          <p:nvSpPr>
            <p:cNvPr id="6" name="object 6"/>
            <p:cNvSpPr/>
            <p:nvPr/>
          </p:nvSpPr>
          <p:spPr>
            <a:xfrm>
              <a:off x="381762" y="1753361"/>
              <a:ext cx="3886200" cy="3886200"/>
            </a:xfrm>
            <a:custGeom>
              <a:avLst/>
              <a:gdLst/>
              <a:ahLst/>
              <a:cxnLst/>
              <a:rect l="l" t="t" r="r" b="b"/>
              <a:pathLst>
                <a:path w="3886200" h="3886200">
                  <a:moveTo>
                    <a:pt x="3238500" y="0"/>
                  </a:moveTo>
                  <a:lnTo>
                    <a:pt x="647712" y="0"/>
                  </a:lnTo>
                  <a:lnTo>
                    <a:pt x="599373" y="1776"/>
                  </a:lnTo>
                  <a:lnTo>
                    <a:pt x="551998" y="7021"/>
                  </a:lnTo>
                  <a:lnTo>
                    <a:pt x="505714" y="15611"/>
                  </a:lnTo>
                  <a:lnTo>
                    <a:pt x="460645" y="27419"/>
                  </a:lnTo>
                  <a:lnTo>
                    <a:pt x="416916" y="42321"/>
                  </a:lnTo>
                  <a:lnTo>
                    <a:pt x="374653" y="60191"/>
                  </a:lnTo>
                  <a:lnTo>
                    <a:pt x="333982" y="80905"/>
                  </a:lnTo>
                  <a:lnTo>
                    <a:pt x="295026" y="104337"/>
                  </a:lnTo>
                  <a:lnTo>
                    <a:pt x="257912" y="130362"/>
                  </a:lnTo>
                  <a:lnTo>
                    <a:pt x="222765" y="158854"/>
                  </a:lnTo>
                  <a:lnTo>
                    <a:pt x="189711" y="189690"/>
                  </a:lnTo>
                  <a:lnTo>
                    <a:pt x="158873" y="222743"/>
                  </a:lnTo>
                  <a:lnTo>
                    <a:pt x="130378" y="257888"/>
                  </a:lnTo>
                  <a:lnTo>
                    <a:pt x="104350" y="295001"/>
                  </a:lnTo>
                  <a:lnTo>
                    <a:pt x="80916" y="333955"/>
                  </a:lnTo>
                  <a:lnTo>
                    <a:pt x="60200" y="374626"/>
                  </a:lnTo>
                  <a:lnTo>
                    <a:pt x="42327" y="416889"/>
                  </a:lnTo>
                  <a:lnTo>
                    <a:pt x="27423" y="460619"/>
                  </a:lnTo>
                  <a:lnTo>
                    <a:pt x="15613" y="505690"/>
                  </a:lnTo>
                  <a:lnTo>
                    <a:pt x="7022" y="551977"/>
                  </a:lnTo>
                  <a:lnTo>
                    <a:pt x="1776" y="599355"/>
                  </a:lnTo>
                  <a:lnTo>
                    <a:pt x="0" y="647700"/>
                  </a:lnTo>
                  <a:lnTo>
                    <a:pt x="0" y="3238500"/>
                  </a:lnTo>
                  <a:lnTo>
                    <a:pt x="1776" y="3286844"/>
                  </a:lnTo>
                  <a:lnTo>
                    <a:pt x="7022" y="3334222"/>
                  </a:lnTo>
                  <a:lnTo>
                    <a:pt x="15613" y="3380509"/>
                  </a:lnTo>
                  <a:lnTo>
                    <a:pt x="27423" y="3425580"/>
                  </a:lnTo>
                  <a:lnTo>
                    <a:pt x="42327" y="3469310"/>
                  </a:lnTo>
                  <a:lnTo>
                    <a:pt x="60200" y="3511573"/>
                  </a:lnTo>
                  <a:lnTo>
                    <a:pt x="80916" y="3552244"/>
                  </a:lnTo>
                  <a:lnTo>
                    <a:pt x="104350" y="3591198"/>
                  </a:lnTo>
                  <a:lnTo>
                    <a:pt x="130378" y="3628311"/>
                  </a:lnTo>
                  <a:lnTo>
                    <a:pt x="158873" y="3663456"/>
                  </a:lnTo>
                  <a:lnTo>
                    <a:pt x="189711" y="3696509"/>
                  </a:lnTo>
                  <a:lnTo>
                    <a:pt x="222765" y="3727345"/>
                  </a:lnTo>
                  <a:lnTo>
                    <a:pt x="257912" y="3755837"/>
                  </a:lnTo>
                  <a:lnTo>
                    <a:pt x="295026" y="3781862"/>
                  </a:lnTo>
                  <a:lnTo>
                    <a:pt x="333982" y="3805294"/>
                  </a:lnTo>
                  <a:lnTo>
                    <a:pt x="374653" y="3826008"/>
                  </a:lnTo>
                  <a:lnTo>
                    <a:pt x="416916" y="3843878"/>
                  </a:lnTo>
                  <a:lnTo>
                    <a:pt x="460645" y="3858780"/>
                  </a:lnTo>
                  <a:lnTo>
                    <a:pt x="505714" y="3870588"/>
                  </a:lnTo>
                  <a:lnTo>
                    <a:pt x="551998" y="3879178"/>
                  </a:lnTo>
                  <a:lnTo>
                    <a:pt x="599373" y="3884423"/>
                  </a:lnTo>
                  <a:lnTo>
                    <a:pt x="647712" y="3886200"/>
                  </a:lnTo>
                  <a:lnTo>
                    <a:pt x="3238500" y="3886200"/>
                  </a:lnTo>
                  <a:lnTo>
                    <a:pt x="3286844" y="3884423"/>
                  </a:lnTo>
                  <a:lnTo>
                    <a:pt x="3334222" y="3879178"/>
                  </a:lnTo>
                  <a:lnTo>
                    <a:pt x="3380509" y="3870588"/>
                  </a:lnTo>
                  <a:lnTo>
                    <a:pt x="3425580" y="3858780"/>
                  </a:lnTo>
                  <a:lnTo>
                    <a:pt x="3469310" y="3843878"/>
                  </a:lnTo>
                  <a:lnTo>
                    <a:pt x="3511573" y="3826008"/>
                  </a:lnTo>
                  <a:lnTo>
                    <a:pt x="3552244" y="3805294"/>
                  </a:lnTo>
                  <a:lnTo>
                    <a:pt x="3591198" y="3781862"/>
                  </a:lnTo>
                  <a:lnTo>
                    <a:pt x="3628311" y="3755837"/>
                  </a:lnTo>
                  <a:lnTo>
                    <a:pt x="3663456" y="3727345"/>
                  </a:lnTo>
                  <a:lnTo>
                    <a:pt x="3696509" y="3696509"/>
                  </a:lnTo>
                  <a:lnTo>
                    <a:pt x="3727345" y="3663456"/>
                  </a:lnTo>
                  <a:lnTo>
                    <a:pt x="3755837" y="3628311"/>
                  </a:lnTo>
                  <a:lnTo>
                    <a:pt x="3781862" y="3591198"/>
                  </a:lnTo>
                  <a:lnTo>
                    <a:pt x="3805294" y="3552244"/>
                  </a:lnTo>
                  <a:lnTo>
                    <a:pt x="3826008" y="3511573"/>
                  </a:lnTo>
                  <a:lnTo>
                    <a:pt x="3843878" y="3469310"/>
                  </a:lnTo>
                  <a:lnTo>
                    <a:pt x="3858780" y="3425580"/>
                  </a:lnTo>
                  <a:lnTo>
                    <a:pt x="3870588" y="3380509"/>
                  </a:lnTo>
                  <a:lnTo>
                    <a:pt x="3879178" y="3334222"/>
                  </a:lnTo>
                  <a:lnTo>
                    <a:pt x="3884423" y="3286844"/>
                  </a:lnTo>
                  <a:lnTo>
                    <a:pt x="3886200" y="3238500"/>
                  </a:lnTo>
                  <a:lnTo>
                    <a:pt x="3886200" y="647700"/>
                  </a:lnTo>
                  <a:lnTo>
                    <a:pt x="3884423" y="599355"/>
                  </a:lnTo>
                  <a:lnTo>
                    <a:pt x="3879178" y="551977"/>
                  </a:lnTo>
                  <a:lnTo>
                    <a:pt x="3870588" y="505690"/>
                  </a:lnTo>
                  <a:lnTo>
                    <a:pt x="3858780" y="460619"/>
                  </a:lnTo>
                  <a:lnTo>
                    <a:pt x="3843878" y="416889"/>
                  </a:lnTo>
                  <a:lnTo>
                    <a:pt x="3826008" y="374626"/>
                  </a:lnTo>
                  <a:lnTo>
                    <a:pt x="3805294" y="333955"/>
                  </a:lnTo>
                  <a:lnTo>
                    <a:pt x="3781862" y="295001"/>
                  </a:lnTo>
                  <a:lnTo>
                    <a:pt x="3755837" y="257888"/>
                  </a:lnTo>
                  <a:lnTo>
                    <a:pt x="3727345" y="222743"/>
                  </a:lnTo>
                  <a:lnTo>
                    <a:pt x="3696509" y="189690"/>
                  </a:lnTo>
                  <a:lnTo>
                    <a:pt x="3663456" y="158854"/>
                  </a:lnTo>
                  <a:lnTo>
                    <a:pt x="3628311" y="130362"/>
                  </a:lnTo>
                  <a:lnTo>
                    <a:pt x="3591198" y="104337"/>
                  </a:lnTo>
                  <a:lnTo>
                    <a:pt x="3552244" y="80905"/>
                  </a:lnTo>
                  <a:lnTo>
                    <a:pt x="3511573" y="60191"/>
                  </a:lnTo>
                  <a:lnTo>
                    <a:pt x="3469310" y="42321"/>
                  </a:lnTo>
                  <a:lnTo>
                    <a:pt x="3425580" y="27419"/>
                  </a:lnTo>
                  <a:lnTo>
                    <a:pt x="3380509" y="15611"/>
                  </a:lnTo>
                  <a:lnTo>
                    <a:pt x="3334222" y="7021"/>
                  </a:lnTo>
                  <a:lnTo>
                    <a:pt x="3286844" y="1776"/>
                  </a:lnTo>
                  <a:lnTo>
                    <a:pt x="3238500" y="0"/>
                  </a:lnTo>
                  <a:close/>
                </a:path>
              </a:pathLst>
            </a:custGeom>
            <a:solidFill>
              <a:srgbClr val="D4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762" y="1753361"/>
              <a:ext cx="3886200" cy="3886200"/>
            </a:xfrm>
            <a:custGeom>
              <a:avLst/>
              <a:gdLst/>
              <a:ahLst/>
              <a:cxnLst/>
              <a:rect l="l" t="t" r="r" b="b"/>
              <a:pathLst>
                <a:path w="3886200" h="3886200">
                  <a:moveTo>
                    <a:pt x="0" y="647700"/>
                  </a:moveTo>
                  <a:lnTo>
                    <a:pt x="1776" y="599355"/>
                  </a:lnTo>
                  <a:lnTo>
                    <a:pt x="7022" y="551977"/>
                  </a:lnTo>
                  <a:lnTo>
                    <a:pt x="15613" y="505690"/>
                  </a:lnTo>
                  <a:lnTo>
                    <a:pt x="27423" y="460619"/>
                  </a:lnTo>
                  <a:lnTo>
                    <a:pt x="42327" y="416889"/>
                  </a:lnTo>
                  <a:lnTo>
                    <a:pt x="60200" y="374626"/>
                  </a:lnTo>
                  <a:lnTo>
                    <a:pt x="80916" y="333955"/>
                  </a:lnTo>
                  <a:lnTo>
                    <a:pt x="104350" y="295001"/>
                  </a:lnTo>
                  <a:lnTo>
                    <a:pt x="130378" y="257888"/>
                  </a:lnTo>
                  <a:lnTo>
                    <a:pt x="158873" y="222743"/>
                  </a:lnTo>
                  <a:lnTo>
                    <a:pt x="189711" y="189690"/>
                  </a:lnTo>
                  <a:lnTo>
                    <a:pt x="222765" y="158854"/>
                  </a:lnTo>
                  <a:lnTo>
                    <a:pt x="257912" y="130362"/>
                  </a:lnTo>
                  <a:lnTo>
                    <a:pt x="295026" y="104337"/>
                  </a:lnTo>
                  <a:lnTo>
                    <a:pt x="333982" y="80905"/>
                  </a:lnTo>
                  <a:lnTo>
                    <a:pt x="374653" y="60191"/>
                  </a:lnTo>
                  <a:lnTo>
                    <a:pt x="416916" y="42321"/>
                  </a:lnTo>
                  <a:lnTo>
                    <a:pt x="460645" y="27419"/>
                  </a:lnTo>
                  <a:lnTo>
                    <a:pt x="505714" y="15611"/>
                  </a:lnTo>
                  <a:lnTo>
                    <a:pt x="551998" y="7021"/>
                  </a:lnTo>
                  <a:lnTo>
                    <a:pt x="599373" y="1776"/>
                  </a:lnTo>
                  <a:lnTo>
                    <a:pt x="647712" y="0"/>
                  </a:lnTo>
                  <a:lnTo>
                    <a:pt x="3238500" y="0"/>
                  </a:lnTo>
                  <a:lnTo>
                    <a:pt x="3286844" y="1776"/>
                  </a:lnTo>
                  <a:lnTo>
                    <a:pt x="3334222" y="7021"/>
                  </a:lnTo>
                  <a:lnTo>
                    <a:pt x="3380509" y="15611"/>
                  </a:lnTo>
                  <a:lnTo>
                    <a:pt x="3425580" y="27419"/>
                  </a:lnTo>
                  <a:lnTo>
                    <a:pt x="3469310" y="42321"/>
                  </a:lnTo>
                  <a:lnTo>
                    <a:pt x="3511573" y="60191"/>
                  </a:lnTo>
                  <a:lnTo>
                    <a:pt x="3552244" y="80905"/>
                  </a:lnTo>
                  <a:lnTo>
                    <a:pt x="3591198" y="104337"/>
                  </a:lnTo>
                  <a:lnTo>
                    <a:pt x="3628311" y="130362"/>
                  </a:lnTo>
                  <a:lnTo>
                    <a:pt x="3663456" y="158854"/>
                  </a:lnTo>
                  <a:lnTo>
                    <a:pt x="3696509" y="189690"/>
                  </a:lnTo>
                  <a:lnTo>
                    <a:pt x="3727345" y="222743"/>
                  </a:lnTo>
                  <a:lnTo>
                    <a:pt x="3755837" y="257888"/>
                  </a:lnTo>
                  <a:lnTo>
                    <a:pt x="3781862" y="295001"/>
                  </a:lnTo>
                  <a:lnTo>
                    <a:pt x="3805294" y="333955"/>
                  </a:lnTo>
                  <a:lnTo>
                    <a:pt x="3826008" y="374626"/>
                  </a:lnTo>
                  <a:lnTo>
                    <a:pt x="3843878" y="416889"/>
                  </a:lnTo>
                  <a:lnTo>
                    <a:pt x="3858780" y="460619"/>
                  </a:lnTo>
                  <a:lnTo>
                    <a:pt x="3870588" y="505690"/>
                  </a:lnTo>
                  <a:lnTo>
                    <a:pt x="3879178" y="551977"/>
                  </a:lnTo>
                  <a:lnTo>
                    <a:pt x="3884423" y="599355"/>
                  </a:lnTo>
                  <a:lnTo>
                    <a:pt x="3886200" y="647700"/>
                  </a:lnTo>
                  <a:lnTo>
                    <a:pt x="3886200" y="3238500"/>
                  </a:lnTo>
                  <a:lnTo>
                    <a:pt x="3884423" y="3286844"/>
                  </a:lnTo>
                  <a:lnTo>
                    <a:pt x="3879178" y="3334222"/>
                  </a:lnTo>
                  <a:lnTo>
                    <a:pt x="3870588" y="3380509"/>
                  </a:lnTo>
                  <a:lnTo>
                    <a:pt x="3858780" y="3425580"/>
                  </a:lnTo>
                  <a:lnTo>
                    <a:pt x="3843878" y="3469310"/>
                  </a:lnTo>
                  <a:lnTo>
                    <a:pt x="3826008" y="3511573"/>
                  </a:lnTo>
                  <a:lnTo>
                    <a:pt x="3805294" y="3552244"/>
                  </a:lnTo>
                  <a:lnTo>
                    <a:pt x="3781862" y="3591198"/>
                  </a:lnTo>
                  <a:lnTo>
                    <a:pt x="3755837" y="3628311"/>
                  </a:lnTo>
                  <a:lnTo>
                    <a:pt x="3727345" y="3663456"/>
                  </a:lnTo>
                  <a:lnTo>
                    <a:pt x="3696509" y="3696509"/>
                  </a:lnTo>
                  <a:lnTo>
                    <a:pt x="3663456" y="3727345"/>
                  </a:lnTo>
                  <a:lnTo>
                    <a:pt x="3628311" y="3755837"/>
                  </a:lnTo>
                  <a:lnTo>
                    <a:pt x="3591198" y="3781862"/>
                  </a:lnTo>
                  <a:lnTo>
                    <a:pt x="3552244" y="3805294"/>
                  </a:lnTo>
                  <a:lnTo>
                    <a:pt x="3511573" y="3826008"/>
                  </a:lnTo>
                  <a:lnTo>
                    <a:pt x="3469310" y="3843878"/>
                  </a:lnTo>
                  <a:lnTo>
                    <a:pt x="3425580" y="3858780"/>
                  </a:lnTo>
                  <a:lnTo>
                    <a:pt x="3380509" y="3870588"/>
                  </a:lnTo>
                  <a:lnTo>
                    <a:pt x="3334222" y="3879178"/>
                  </a:lnTo>
                  <a:lnTo>
                    <a:pt x="3286844" y="3884423"/>
                  </a:lnTo>
                  <a:lnTo>
                    <a:pt x="3238500" y="3886200"/>
                  </a:lnTo>
                  <a:lnTo>
                    <a:pt x="647712" y="3886200"/>
                  </a:lnTo>
                  <a:lnTo>
                    <a:pt x="599373" y="3884423"/>
                  </a:lnTo>
                  <a:lnTo>
                    <a:pt x="551998" y="3879178"/>
                  </a:lnTo>
                  <a:lnTo>
                    <a:pt x="505714" y="3870588"/>
                  </a:lnTo>
                  <a:lnTo>
                    <a:pt x="460645" y="3858780"/>
                  </a:lnTo>
                  <a:lnTo>
                    <a:pt x="416916" y="3843878"/>
                  </a:lnTo>
                  <a:lnTo>
                    <a:pt x="374653" y="3826008"/>
                  </a:lnTo>
                  <a:lnTo>
                    <a:pt x="333982" y="3805294"/>
                  </a:lnTo>
                  <a:lnTo>
                    <a:pt x="295026" y="3781862"/>
                  </a:lnTo>
                  <a:lnTo>
                    <a:pt x="257912" y="3755837"/>
                  </a:lnTo>
                  <a:lnTo>
                    <a:pt x="222765" y="3727345"/>
                  </a:lnTo>
                  <a:lnTo>
                    <a:pt x="189711" y="3696509"/>
                  </a:lnTo>
                  <a:lnTo>
                    <a:pt x="158873" y="3663456"/>
                  </a:lnTo>
                  <a:lnTo>
                    <a:pt x="130378" y="3628311"/>
                  </a:lnTo>
                  <a:lnTo>
                    <a:pt x="104350" y="3591198"/>
                  </a:lnTo>
                  <a:lnTo>
                    <a:pt x="80916" y="3552244"/>
                  </a:lnTo>
                  <a:lnTo>
                    <a:pt x="60200" y="3511573"/>
                  </a:lnTo>
                  <a:lnTo>
                    <a:pt x="42327" y="3469310"/>
                  </a:lnTo>
                  <a:lnTo>
                    <a:pt x="27423" y="3425580"/>
                  </a:lnTo>
                  <a:lnTo>
                    <a:pt x="15613" y="3380509"/>
                  </a:lnTo>
                  <a:lnTo>
                    <a:pt x="7022" y="3334222"/>
                  </a:lnTo>
                  <a:lnTo>
                    <a:pt x="1776" y="3286844"/>
                  </a:lnTo>
                  <a:lnTo>
                    <a:pt x="0" y="3238500"/>
                  </a:lnTo>
                  <a:lnTo>
                    <a:pt x="0" y="647700"/>
                  </a:lnTo>
                  <a:close/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512" y="3110483"/>
              <a:ext cx="3233928" cy="179679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57325">
              <a:lnSpc>
                <a:spcPct val="100000"/>
              </a:lnSpc>
              <a:spcBef>
                <a:spcPts val="105"/>
              </a:spcBef>
            </a:pPr>
            <a:r>
              <a:rPr dirty="0"/>
              <a:t>State</a:t>
            </a:r>
            <a:r>
              <a:rPr spc="-15" dirty="0"/>
              <a:t> </a:t>
            </a:r>
            <a:r>
              <a:rPr dirty="0"/>
              <a:t>Space</a:t>
            </a:r>
            <a:r>
              <a:rPr spc="-10" dirty="0"/>
              <a:t> </a:t>
            </a:r>
            <a:r>
              <a:rPr dirty="0"/>
              <a:t>Graphs</a:t>
            </a:r>
            <a:r>
              <a:rPr spc="-5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dirty="0"/>
              <a:t>Search</a:t>
            </a:r>
            <a:r>
              <a:rPr spc="-30" dirty="0"/>
              <a:t> </a:t>
            </a:r>
            <a:r>
              <a:rPr spc="-10" dirty="0"/>
              <a:t>Trees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101331" y="400545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1331" y="3579367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46085" y="319590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56340" y="314324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72831" y="4005453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77404" y="3579367"/>
            <a:ext cx="1270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69657" y="3505961"/>
            <a:ext cx="572135" cy="44450"/>
          </a:xfrm>
          <a:custGeom>
            <a:avLst/>
            <a:gdLst/>
            <a:ahLst/>
            <a:cxnLst/>
            <a:rect l="l" t="t" r="r" b="b"/>
            <a:pathLst>
              <a:path w="572134" h="44450">
                <a:moveTo>
                  <a:pt x="444500" y="0"/>
                </a:moveTo>
                <a:lnTo>
                  <a:pt x="0" y="44323"/>
                </a:lnTo>
              </a:path>
              <a:path w="572134" h="44450">
                <a:moveTo>
                  <a:pt x="445008" y="0"/>
                </a:moveTo>
                <a:lnTo>
                  <a:pt x="572008" y="443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69657" y="3890009"/>
            <a:ext cx="0" cy="87630"/>
          </a:xfrm>
          <a:custGeom>
            <a:avLst/>
            <a:gdLst/>
            <a:ahLst/>
            <a:cxnLst/>
            <a:rect l="l" t="t" r="r" b="b"/>
            <a:pathLst>
              <a:path h="87629">
                <a:moveTo>
                  <a:pt x="0" y="0"/>
                </a:moveTo>
                <a:lnTo>
                  <a:pt x="0" y="876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41157" y="3890009"/>
            <a:ext cx="0" cy="87630"/>
          </a:xfrm>
          <a:custGeom>
            <a:avLst/>
            <a:gdLst/>
            <a:ahLst/>
            <a:cxnLst/>
            <a:rect l="l" t="t" r="r" b="b"/>
            <a:pathLst>
              <a:path h="87629">
                <a:moveTo>
                  <a:pt x="0" y="0"/>
                </a:moveTo>
                <a:lnTo>
                  <a:pt x="0" y="876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844785" y="3143249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578085" y="356933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172827" y="3569334"/>
            <a:ext cx="93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87585" y="3856386"/>
            <a:ext cx="871219" cy="79057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  <a:tabLst>
                <a:tab pos="393065" algn="l"/>
                <a:tab pos="802005" algn="l"/>
              </a:tabLst>
            </a:pPr>
            <a:r>
              <a:rPr sz="1600" i="1" spc="-50" dirty="0">
                <a:latin typeface="Arial"/>
                <a:cs typeface="Arial"/>
              </a:rPr>
              <a:t>p</a:t>
            </a:r>
            <a:r>
              <a:rPr sz="1600" i="1" dirty="0">
                <a:latin typeface="Arial"/>
                <a:cs typeface="Arial"/>
              </a:rPr>
              <a:t>	</a:t>
            </a:r>
            <a:r>
              <a:rPr sz="1600" i="1" spc="-50" dirty="0">
                <a:latin typeface="Arial"/>
                <a:cs typeface="Arial"/>
              </a:rPr>
              <a:t>q</a:t>
            </a:r>
            <a:r>
              <a:rPr sz="1600" i="1" dirty="0">
                <a:latin typeface="Arial"/>
                <a:cs typeface="Arial"/>
              </a:rPr>
              <a:t>	</a:t>
            </a:r>
            <a:r>
              <a:rPr sz="1600" i="1" spc="-50" dirty="0">
                <a:latin typeface="Arial"/>
                <a:cs typeface="Arial"/>
              </a:rPr>
              <a:t>f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i="1" spc="-50" dirty="0">
                <a:latin typeface="Arial"/>
                <a:cs typeface="Arial"/>
              </a:rPr>
              <a:t>q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53547" y="4421200"/>
            <a:ext cx="17399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Arial MT"/>
                <a:cs typeface="Arial MT"/>
              </a:rPr>
              <a:t>G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59085" y="4247863"/>
            <a:ext cx="138430" cy="77216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1120"/>
              </a:spcBef>
            </a:pPr>
            <a:r>
              <a:rPr sz="1600" i="1" spc="-50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600" i="1" spc="-50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646157" y="3452621"/>
            <a:ext cx="571500" cy="87630"/>
          </a:xfrm>
          <a:custGeom>
            <a:avLst/>
            <a:gdLst/>
            <a:ahLst/>
            <a:cxnLst/>
            <a:rect l="l" t="t" r="r" b="b"/>
            <a:pathLst>
              <a:path w="571500" h="87629">
                <a:moveTo>
                  <a:pt x="266700" y="0"/>
                </a:moveTo>
                <a:lnTo>
                  <a:pt x="0" y="87629"/>
                </a:lnTo>
              </a:path>
              <a:path w="571500" h="87629">
                <a:moveTo>
                  <a:pt x="266700" y="0"/>
                </a:moveTo>
                <a:lnTo>
                  <a:pt x="571500" y="876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55657" y="3879341"/>
            <a:ext cx="381000" cy="87630"/>
          </a:xfrm>
          <a:custGeom>
            <a:avLst/>
            <a:gdLst/>
            <a:ahLst/>
            <a:cxnLst/>
            <a:rect l="l" t="t" r="r" b="b"/>
            <a:pathLst>
              <a:path w="381000" h="87629">
                <a:moveTo>
                  <a:pt x="190500" y="0"/>
                </a:moveTo>
                <a:lnTo>
                  <a:pt x="0" y="87629"/>
                </a:lnTo>
              </a:path>
              <a:path w="381000" h="87629">
                <a:moveTo>
                  <a:pt x="190500" y="0"/>
                </a:moveTo>
                <a:lnTo>
                  <a:pt x="381000" y="876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217657" y="3879341"/>
            <a:ext cx="0" cy="87630"/>
          </a:xfrm>
          <a:custGeom>
            <a:avLst/>
            <a:gdLst/>
            <a:ahLst/>
            <a:cxnLst/>
            <a:rect l="l" t="t" r="r" b="b"/>
            <a:pathLst>
              <a:path h="87629">
                <a:moveTo>
                  <a:pt x="0" y="0"/>
                </a:moveTo>
                <a:lnTo>
                  <a:pt x="0" y="876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455657" y="4306061"/>
            <a:ext cx="0" cy="44450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3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027157" y="4306061"/>
            <a:ext cx="412750" cy="87630"/>
          </a:xfrm>
          <a:custGeom>
            <a:avLst/>
            <a:gdLst/>
            <a:ahLst/>
            <a:cxnLst/>
            <a:rect l="l" t="t" r="r" b="b"/>
            <a:pathLst>
              <a:path w="412750" h="87629">
                <a:moveTo>
                  <a:pt x="190500" y="0"/>
                </a:moveTo>
                <a:lnTo>
                  <a:pt x="0" y="44323"/>
                </a:lnTo>
              </a:path>
              <a:path w="412750" h="87629">
                <a:moveTo>
                  <a:pt x="190500" y="0"/>
                </a:moveTo>
                <a:lnTo>
                  <a:pt x="412750" y="876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027157" y="4688585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41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356340" y="3536060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q</a:t>
            </a:r>
            <a:endParaRPr sz="16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424666" y="3452621"/>
            <a:ext cx="0" cy="54610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435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371458" y="3569334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54085" y="3995420"/>
            <a:ext cx="1384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48445" y="3995420"/>
            <a:ext cx="93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63585" y="4281122"/>
            <a:ext cx="871855" cy="79248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  <a:tabLst>
                <a:tab pos="393065" algn="l"/>
                <a:tab pos="802005" algn="l"/>
              </a:tabLst>
            </a:pPr>
            <a:r>
              <a:rPr sz="1600" i="1" spc="-50" dirty="0">
                <a:latin typeface="Arial"/>
                <a:cs typeface="Arial"/>
              </a:rPr>
              <a:t>p</a:t>
            </a:r>
            <a:r>
              <a:rPr sz="1600" i="1" dirty="0">
                <a:latin typeface="Arial"/>
                <a:cs typeface="Arial"/>
              </a:rPr>
              <a:t>	</a:t>
            </a:r>
            <a:r>
              <a:rPr sz="1600" i="1" spc="-50" dirty="0">
                <a:latin typeface="Arial"/>
                <a:cs typeface="Arial"/>
              </a:rPr>
              <a:t>q</a:t>
            </a:r>
            <a:r>
              <a:rPr sz="1600" i="1" dirty="0">
                <a:latin typeface="Arial"/>
                <a:cs typeface="Arial"/>
              </a:rPr>
              <a:t>	</a:t>
            </a:r>
            <a:r>
              <a:rPr sz="1600" i="1" spc="-50" dirty="0">
                <a:latin typeface="Arial"/>
                <a:cs typeface="Arial"/>
              </a:rPr>
              <a:t>f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i="1" spc="-50" dirty="0">
                <a:latin typeface="Arial"/>
                <a:cs typeface="Arial"/>
              </a:rPr>
              <a:t>q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824721" y="4847971"/>
            <a:ext cx="183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solidFill>
                  <a:srgbClr val="CC0000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435085" y="4675149"/>
            <a:ext cx="138430" cy="77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>
              <a:lnSpc>
                <a:spcPct val="1529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c a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122157" y="3879341"/>
            <a:ext cx="572770" cy="87630"/>
          </a:xfrm>
          <a:custGeom>
            <a:avLst/>
            <a:gdLst/>
            <a:ahLst/>
            <a:cxnLst/>
            <a:rect l="l" t="t" r="r" b="b"/>
            <a:pathLst>
              <a:path w="572770" h="87629">
                <a:moveTo>
                  <a:pt x="317500" y="0"/>
                </a:moveTo>
                <a:lnTo>
                  <a:pt x="0" y="87629"/>
                </a:lnTo>
              </a:path>
              <a:path w="572770" h="87629">
                <a:moveTo>
                  <a:pt x="318516" y="0"/>
                </a:moveTo>
                <a:lnTo>
                  <a:pt x="572516" y="87629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931657" y="4306061"/>
            <a:ext cx="381000" cy="87630"/>
          </a:xfrm>
          <a:custGeom>
            <a:avLst/>
            <a:gdLst/>
            <a:ahLst/>
            <a:cxnLst/>
            <a:rect l="l" t="t" r="r" b="b"/>
            <a:pathLst>
              <a:path w="381000" h="87629">
                <a:moveTo>
                  <a:pt x="190500" y="0"/>
                </a:moveTo>
                <a:lnTo>
                  <a:pt x="0" y="87630"/>
                </a:lnTo>
              </a:path>
              <a:path w="381000" h="87629">
                <a:moveTo>
                  <a:pt x="190500" y="0"/>
                </a:moveTo>
                <a:lnTo>
                  <a:pt x="381000" y="876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693657" y="4306061"/>
            <a:ext cx="0" cy="87630"/>
          </a:xfrm>
          <a:custGeom>
            <a:avLst/>
            <a:gdLst/>
            <a:ahLst/>
            <a:cxnLst/>
            <a:rect l="l" t="t" r="r" b="b"/>
            <a:pathLst>
              <a:path h="87629">
                <a:moveTo>
                  <a:pt x="0" y="0"/>
                </a:moveTo>
                <a:lnTo>
                  <a:pt x="0" y="876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31657" y="4731258"/>
            <a:ext cx="0" cy="44450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323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503157" y="4731258"/>
            <a:ext cx="412750" cy="87630"/>
          </a:xfrm>
          <a:custGeom>
            <a:avLst/>
            <a:gdLst/>
            <a:ahLst/>
            <a:cxnLst/>
            <a:rect l="l" t="t" r="r" b="b"/>
            <a:pathLst>
              <a:path w="412750" h="87629">
                <a:moveTo>
                  <a:pt x="190500" y="0"/>
                </a:moveTo>
                <a:lnTo>
                  <a:pt x="0" y="44323"/>
                </a:lnTo>
              </a:path>
              <a:path w="412750" h="87629">
                <a:moveTo>
                  <a:pt x="190500" y="0"/>
                </a:moveTo>
                <a:lnTo>
                  <a:pt x="412750" y="8763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503157" y="5113782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41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614666" y="3505961"/>
            <a:ext cx="825500" cy="34925"/>
          </a:xfrm>
          <a:custGeom>
            <a:avLst/>
            <a:gdLst/>
            <a:ahLst/>
            <a:cxnLst/>
            <a:rect l="l" t="t" r="r" b="b"/>
            <a:pathLst>
              <a:path w="825500" h="34925">
                <a:moveTo>
                  <a:pt x="0" y="0"/>
                </a:moveTo>
                <a:lnTo>
                  <a:pt x="825500" y="34416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614666" y="3016757"/>
            <a:ext cx="3810000" cy="151765"/>
          </a:xfrm>
          <a:custGeom>
            <a:avLst/>
            <a:gdLst/>
            <a:ahLst/>
            <a:cxnLst/>
            <a:rect l="l" t="t" r="r" b="b"/>
            <a:pathLst>
              <a:path w="3810000" h="151764">
                <a:moveTo>
                  <a:pt x="2032000" y="0"/>
                </a:moveTo>
                <a:lnTo>
                  <a:pt x="0" y="151383"/>
                </a:lnTo>
              </a:path>
              <a:path w="3810000" h="151764">
                <a:moveTo>
                  <a:pt x="2031491" y="0"/>
                </a:moveTo>
                <a:lnTo>
                  <a:pt x="2298191" y="98170"/>
                </a:lnTo>
              </a:path>
              <a:path w="3810000" h="151764">
                <a:moveTo>
                  <a:pt x="2031491" y="0"/>
                </a:moveTo>
                <a:lnTo>
                  <a:pt x="3809491" y="9817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8461375" y="2096769"/>
            <a:ext cx="16998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Search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Tree</a:t>
            </a:r>
            <a:endParaRPr sz="2800">
              <a:latin typeface="Calibri"/>
              <a:cs typeface="Calibri"/>
            </a:endParaRPr>
          </a:p>
          <a:p>
            <a:pPr marL="1122045">
              <a:lnSpc>
                <a:spcPct val="100000"/>
              </a:lnSpc>
              <a:spcBef>
                <a:spcPts val="1565"/>
              </a:spcBef>
            </a:pPr>
            <a:r>
              <a:rPr sz="1500" spc="-50" dirty="0">
                <a:latin typeface="Arial MT"/>
                <a:cs typeface="Arial MT"/>
              </a:rPr>
              <a:t>S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51738" y="415823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625977" y="3121278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94814" y="390829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28496" y="345071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45819" y="4518152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p</a:t>
            </a:r>
            <a:endParaRPr sz="15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07438" y="4609592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q</a:t>
            </a:r>
            <a:endParaRPr sz="15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61005" y="3420236"/>
            <a:ext cx="120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900933" y="378637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646933" y="421309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h</a:t>
            </a:r>
            <a:endParaRPr sz="15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99691" y="3175838"/>
            <a:ext cx="13208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593338" y="3969257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f</a:t>
            </a:r>
            <a:endParaRPr sz="15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461765" y="4518152"/>
            <a:ext cx="88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670297" y="4152392"/>
            <a:ext cx="172085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We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construct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both </a:t>
            </a:r>
            <a:r>
              <a:rPr sz="1800" i="1" dirty="0">
                <a:latin typeface="Calibri"/>
                <a:cs typeface="Calibri"/>
              </a:rPr>
              <a:t>on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demand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–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spc="-25" dirty="0">
                <a:latin typeface="Calibri"/>
                <a:cs typeface="Calibri"/>
              </a:rPr>
              <a:t>and </a:t>
            </a:r>
            <a:r>
              <a:rPr sz="1800" i="1" dirty="0">
                <a:latin typeface="Calibri"/>
                <a:cs typeface="Calibri"/>
              </a:rPr>
              <a:t>we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construct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spc="-25" dirty="0">
                <a:latin typeface="Calibri"/>
                <a:cs typeface="Calibri"/>
              </a:rPr>
              <a:t>as </a:t>
            </a:r>
            <a:r>
              <a:rPr sz="1800" i="1" dirty="0">
                <a:latin typeface="Calibri"/>
                <a:cs typeface="Calibri"/>
              </a:rPr>
              <a:t>little</a:t>
            </a:r>
            <a:r>
              <a:rPr sz="1800" i="1" spc="-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as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possible.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760214" y="1922729"/>
            <a:ext cx="1607185" cy="139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Each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NODE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in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spc="-25" dirty="0">
                <a:latin typeface="Calibri"/>
                <a:cs typeface="Calibri"/>
              </a:rPr>
              <a:t>in </a:t>
            </a:r>
            <a:r>
              <a:rPr sz="1800" i="1" dirty="0">
                <a:latin typeface="Calibri"/>
                <a:cs typeface="Calibri"/>
              </a:rPr>
              <a:t>the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search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tree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spc="-35" dirty="0">
                <a:latin typeface="Calibri"/>
                <a:cs typeface="Calibri"/>
              </a:rPr>
              <a:t>is </a:t>
            </a:r>
            <a:r>
              <a:rPr sz="1800" i="1" dirty="0">
                <a:latin typeface="Calibri"/>
                <a:cs typeface="Calibri"/>
              </a:rPr>
              <a:t>an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entire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spc="-70" dirty="0">
                <a:latin typeface="Calibri"/>
                <a:cs typeface="Calibri"/>
              </a:rPr>
              <a:t>PATH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spc="-25" dirty="0">
                <a:latin typeface="Calibri"/>
                <a:cs typeface="Calibri"/>
              </a:rPr>
              <a:t>in </a:t>
            </a:r>
            <a:r>
              <a:rPr sz="1800" i="1" dirty="0">
                <a:latin typeface="Calibri"/>
                <a:cs typeface="Calibri"/>
              </a:rPr>
              <a:t>the</a:t>
            </a:r>
            <a:r>
              <a:rPr sz="1800" i="1" spc="-5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state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space </a:t>
            </a:r>
            <a:r>
              <a:rPr sz="1800" i="1" spc="-10" dirty="0">
                <a:latin typeface="Calibri"/>
                <a:cs typeface="Calibri"/>
              </a:rPr>
              <a:t>graph.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97102" y="1991994"/>
            <a:ext cx="26549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Calibri"/>
                <a:cs typeface="Calibri"/>
              </a:rPr>
              <a:t>State</a:t>
            </a:r>
            <a:r>
              <a:rPr sz="2800" spc="-9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Space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9625">
              <a:lnSpc>
                <a:spcPct val="100000"/>
              </a:lnSpc>
              <a:spcBef>
                <a:spcPts val="105"/>
              </a:spcBef>
            </a:pPr>
            <a:r>
              <a:rPr lang="en-MY" dirty="0"/>
              <a:t>Quiz:</a:t>
            </a:r>
            <a:r>
              <a:rPr lang="en-MY" spc="-15" dirty="0"/>
              <a:t> </a:t>
            </a:r>
            <a:r>
              <a:rPr dirty="0"/>
              <a:t>State</a:t>
            </a:r>
            <a:r>
              <a:rPr spc="-25" dirty="0"/>
              <a:t> </a:t>
            </a:r>
            <a:r>
              <a:rPr dirty="0"/>
              <a:t>Space</a:t>
            </a:r>
            <a:r>
              <a:rPr spc="-10" dirty="0"/>
              <a:t> </a:t>
            </a:r>
            <a:r>
              <a:rPr dirty="0"/>
              <a:t>Graphs</a:t>
            </a:r>
            <a:r>
              <a:rPr spc="-10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dirty="0"/>
              <a:t>Search</a:t>
            </a:r>
            <a:r>
              <a:rPr spc="-25" dirty="0"/>
              <a:t> </a:t>
            </a:r>
            <a:r>
              <a:rPr spc="-10" dirty="0"/>
              <a:t>Trees</a:t>
            </a:r>
          </a:p>
        </p:txBody>
      </p:sp>
      <p:sp>
        <p:nvSpPr>
          <p:cNvPr id="3" name="object 3"/>
          <p:cNvSpPr/>
          <p:nvPr/>
        </p:nvSpPr>
        <p:spPr>
          <a:xfrm>
            <a:off x="1600200" y="3518915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2"/>
                </a:moveTo>
                <a:lnTo>
                  <a:pt x="4443" y="177063"/>
                </a:lnTo>
                <a:lnTo>
                  <a:pt x="17186" y="135445"/>
                </a:lnTo>
                <a:lnTo>
                  <a:pt x="37350" y="97780"/>
                </a:lnTo>
                <a:lnTo>
                  <a:pt x="64055" y="64960"/>
                </a:lnTo>
                <a:lnTo>
                  <a:pt x="96422" y="37879"/>
                </a:lnTo>
                <a:lnTo>
                  <a:pt x="133570" y="17430"/>
                </a:lnTo>
                <a:lnTo>
                  <a:pt x="174620" y="4506"/>
                </a:lnTo>
                <a:lnTo>
                  <a:pt x="218694" y="0"/>
                </a:lnTo>
                <a:lnTo>
                  <a:pt x="262767" y="4506"/>
                </a:lnTo>
                <a:lnTo>
                  <a:pt x="303817" y="17430"/>
                </a:lnTo>
                <a:lnTo>
                  <a:pt x="340965" y="37879"/>
                </a:lnTo>
                <a:lnTo>
                  <a:pt x="373332" y="64960"/>
                </a:lnTo>
                <a:lnTo>
                  <a:pt x="400037" y="97780"/>
                </a:lnTo>
                <a:lnTo>
                  <a:pt x="420201" y="135445"/>
                </a:lnTo>
                <a:lnTo>
                  <a:pt x="432944" y="177063"/>
                </a:lnTo>
                <a:lnTo>
                  <a:pt x="437388" y="221742"/>
                </a:lnTo>
                <a:lnTo>
                  <a:pt x="432944" y="266420"/>
                </a:lnTo>
                <a:lnTo>
                  <a:pt x="420201" y="308038"/>
                </a:lnTo>
                <a:lnTo>
                  <a:pt x="400037" y="345703"/>
                </a:lnTo>
                <a:lnTo>
                  <a:pt x="373332" y="378523"/>
                </a:lnTo>
                <a:lnTo>
                  <a:pt x="340965" y="405604"/>
                </a:lnTo>
                <a:lnTo>
                  <a:pt x="303817" y="426053"/>
                </a:lnTo>
                <a:lnTo>
                  <a:pt x="262767" y="438977"/>
                </a:lnTo>
                <a:lnTo>
                  <a:pt x="218694" y="443484"/>
                </a:lnTo>
                <a:lnTo>
                  <a:pt x="174620" y="438977"/>
                </a:lnTo>
                <a:lnTo>
                  <a:pt x="133570" y="426053"/>
                </a:lnTo>
                <a:lnTo>
                  <a:pt x="96422" y="405604"/>
                </a:lnTo>
                <a:lnTo>
                  <a:pt x="64055" y="378523"/>
                </a:lnTo>
                <a:lnTo>
                  <a:pt x="37350" y="345703"/>
                </a:lnTo>
                <a:lnTo>
                  <a:pt x="17186" y="308038"/>
                </a:lnTo>
                <a:lnTo>
                  <a:pt x="4443" y="266420"/>
                </a:lnTo>
                <a:lnTo>
                  <a:pt x="0" y="221742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39264" y="3602228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600" y="3518915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2"/>
                </a:moveTo>
                <a:lnTo>
                  <a:pt x="4443" y="177063"/>
                </a:lnTo>
                <a:lnTo>
                  <a:pt x="17186" y="135445"/>
                </a:lnTo>
                <a:lnTo>
                  <a:pt x="37350" y="97780"/>
                </a:lnTo>
                <a:lnTo>
                  <a:pt x="64055" y="64960"/>
                </a:lnTo>
                <a:lnTo>
                  <a:pt x="96422" y="37879"/>
                </a:lnTo>
                <a:lnTo>
                  <a:pt x="133570" y="17430"/>
                </a:lnTo>
                <a:lnTo>
                  <a:pt x="174620" y="4506"/>
                </a:lnTo>
                <a:lnTo>
                  <a:pt x="218694" y="0"/>
                </a:lnTo>
                <a:lnTo>
                  <a:pt x="262767" y="4506"/>
                </a:lnTo>
                <a:lnTo>
                  <a:pt x="303817" y="17430"/>
                </a:lnTo>
                <a:lnTo>
                  <a:pt x="340965" y="37879"/>
                </a:lnTo>
                <a:lnTo>
                  <a:pt x="373332" y="64960"/>
                </a:lnTo>
                <a:lnTo>
                  <a:pt x="400037" y="97780"/>
                </a:lnTo>
                <a:lnTo>
                  <a:pt x="420201" y="135445"/>
                </a:lnTo>
                <a:lnTo>
                  <a:pt x="432944" y="177063"/>
                </a:lnTo>
                <a:lnTo>
                  <a:pt x="437388" y="221742"/>
                </a:lnTo>
                <a:lnTo>
                  <a:pt x="432944" y="266420"/>
                </a:lnTo>
                <a:lnTo>
                  <a:pt x="420201" y="308038"/>
                </a:lnTo>
                <a:lnTo>
                  <a:pt x="400037" y="345703"/>
                </a:lnTo>
                <a:lnTo>
                  <a:pt x="373332" y="378523"/>
                </a:lnTo>
                <a:lnTo>
                  <a:pt x="340965" y="405604"/>
                </a:lnTo>
                <a:lnTo>
                  <a:pt x="303817" y="426053"/>
                </a:lnTo>
                <a:lnTo>
                  <a:pt x="262767" y="438977"/>
                </a:lnTo>
                <a:lnTo>
                  <a:pt x="218694" y="443484"/>
                </a:lnTo>
                <a:lnTo>
                  <a:pt x="174620" y="438977"/>
                </a:lnTo>
                <a:lnTo>
                  <a:pt x="133570" y="426053"/>
                </a:lnTo>
                <a:lnTo>
                  <a:pt x="96422" y="405604"/>
                </a:lnTo>
                <a:lnTo>
                  <a:pt x="64055" y="378523"/>
                </a:lnTo>
                <a:lnTo>
                  <a:pt x="37350" y="345703"/>
                </a:lnTo>
                <a:lnTo>
                  <a:pt x="17186" y="308038"/>
                </a:lnTo>
                <a:lnTo>
                  <a:pt x="4443" y="266420"/>
                </a:lnTo>
                <a:lnTo>
                  <a:pt x="0" y="221742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75709" y="3585464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800" y="4357115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1"/>
                </a:moveTo>
                <a:lnTo>
                  <a:pt x="4443" y="177063"/>
                </a:lnTo>
                <a:lnTo>
                  <a:pt x="17186" y="135445"/>
                </a:lnTo>
                <a:lnTo>
                  <a:pt x="37350" y="97780"/>
                </a:lnTo>
                <a:lnTo>
                  <a:pt x="64055" y="64960"/>
                </a:lnTo>
                <a:lnTo>
                  <a:pt x="96422" y="37879"/>
                </a:lnTo>
                <a:lnTo>
                  <a:pt x="133570" y="17430"/>
                </a:lnTo>
                <a:lnTo>
                  <a:pt x="174620" y="4506"/>
                </a:lnTo>
                <a:lnTo>
                  <a:pt x="218694" y="0"/>
                </a:lnTo>
                <a:lnTo>
                  <a:pt x="262767" y="4506"/>
                </a:lnTo>
                <a:lnTo>
                  <a:pt x="303817" y="17430"/>
                </a:lnTo>
                <a:lnTo>
                  <a:pt x="340965" y="37879"/>
                </a:lnTo>
                <a:lnTo>
                  <a:pt x="373332" y="64960"/>
                </a:lnTo>
                <a:lnTo>
                  <a:pt x="400037" y="97780"/>
                </a:lnTo>
                <a:lnTo>
                  <a:pt x="420201" y="135445"/>
                </a:lnTo>
                <a:lnTo>
                  <a:pt x="432944" y="177063"/>
                </a:lnTo>
                <a:lnTo>
                  <a:pt x="437388" y="221741"/>
                </a:lnTo>
                <a:lnTo>
                  <a:pt x="432944" y="266420"/>
                </a:lnTo>
                <a:lnTo>
                  <a:pt x="420201" y="308038"/>
                </a:lnTo>
                <a:lnTo>
                  <a:pt x="400037" y="345703"/>
                </a:lnTo>
                <a:lnTo>
                  <a:pt x="373332" y="378523"/>
                </a:lnTo>
                <a:lnTo>
                  <a:pt x="340965" y="405604"/>
                </a:lnTo>
                <a:lnTo>
                  <a:pt x="303817" y="426053"/>
                </a:lnTo>
                <a:lnTo>
                  <a:pt x="262767" y="438977"/>
                </a:lnTo>
                <a:lnTo>
                  <a:pt x="218694" y="443483"/>
                </a:lnTo>
                <a:lnTo>
                  <a:pt x="174620" y="438977"/>
                </a:lnTo>
                <a:lnTo>
                  <a:pt x="133570" y="426053"/>
                </a:lnTo>
                <a:lnTo>
                  <a:pt x="96422" y="405604"/>
                </a:lnTo>
                <a:lnTo>
                  <a:pt x="64055" y="378523"/>
                </a:lnTo>
                <a:lnTo>
                  <a:pt x="37350" y="345703"/>
                </a:lnTo>
                <a:lnTo>
                  <a:pt x="17186" y="308038"/>
                </a:lnTo>
                <a:lnTo>
                  <a:pt x="4443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34436" y="44236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0800" y="2680716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2"/>
                </a:moveTo>
                <a:lnTo>
                  <a:pt x="4443" y="177063"/>
                </a:lnTo>
                <a:lnTo>
                  <a:pt x="17186" y="135445"/>
                </a:lnTo>
                <a:lnTo>
                  <a:pt x="37350" y="97780"/>
                </a:lnTo>
                <a:lnTo>
                  <a:pt x="64055" y="64960"/>
                </a:lnTo>
                <a:lnTo>
                  <a:pt x="96422" y="37879"/>
                </a:lnTo>
                <a:lnTo>
                  <a:pt x="133570" y="17430"/>
                </a:lnTo>
                <a:lnTo>
                  <a:pt x="174620" y="4506"/>
                </a:lnTo>
                <a:lnTo>
                  <a:pt x="218694" y="0"/>
                </a:lnTo>
                <a:lnTo>
                  <a:pt x="262767" y="4506"/>
                </a:lnTo>
                <a:lnTo>
                  <a:pt x="303817" y="17430"/>
                </a:lnTo>
                <a:lnTo>
                  <a:pt x="340965" y="37879"/>
                </a:lnTo>
                <a:lnTo>
                  <a:pt x="373332" y="64960"/>
                </a:lnTo>
                <a:lnTo>
                  <a:pt x="400037" y="97780"/>
                </a:lnTo>
                <a:lnTo>
                  <a:pt x="420201" y="135445"/>
                </a:lnTo>
                <a:lnTo>
                  <a:pt x="432944" y="177063"/>
                </a:lnTo>
                <a:lnTo>
                  <a:pt x="437388" y="221742"/>
                </a:lnTo>
                <a:lnTo>
                  <a:pt x="432944" y="266420"/>
                </a:lnTo>
                <a:lnTo>
                  <a:pt x="420201" y="308038"/>
                </a:lnTo>
                <a:lnTo>
                  <a:pt x="400037" y="345703"/>
                </a:lnTo>
                <a:lnTo>
                  <a:pt x="373332" y="378523"/>
                </a:lnTo>
                <a:lnTo>
                  <a:pt x="340965" y="405604"/>
                </a:lnTo>
                <a:lnTo>
                  <a:pt x="303817" y="426053"/>
                </a:lnTo>
                <a:lnTo>
                  <a:pt x="262767" y="438977"/>
                </a:lnTo>
                <a:lnTo>
                  <a:pt x="218694" y="443484"/>
                </a:lnTo>
                <a:lnTo>
                  <a:pt x="174620" y="438977"/>
                </a:lnTo>
                <a:lnTo>
                  <a:pt x="133570" y="426053"/>
                </a:lnTo>
                <a:lnTo>
                  <a:pt x="96422" y="405604"/>
                </a:lnTo>
                <a:lnTo>
                  <a:pt x="64055" y="378523"/>
                </a:lnTo>
                <a:lnTo>
                  <a:pt x="37350" y="345703"/>
                </a:lnTo>
                <a:lnTo>
                  <a:pt x="17186" y="308038"/>
                </a:lnTo>
                <a:lnTo>
                  <a:pt x="4443" y="266420"/>
                </a:lnTo>
                <a:lnTo>
                  <a:pt x="0" y="221742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34436" y="27470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68881" y="2897123"/>
            <a:ext cx="1752600" cy="1685925"/>
          </a:xfrm>
          <a:custGeom>
            <a:avLst/>
            <a:gdLst/>
            <a:ahLst/>
            <a:cxnLst/>
            <a:rect l="l" t="t" r="r" b="b"/>
            <a:pathLst>
              <a:path w="1752600" h="1685925">
                <a:moveTo>
                  <a:pt x="621792" y="1681099"/>
                </a:moveTo>
                <a:lnTo>
                  <a:pt x="599287" y="1600581"/>
                </a:lnTo>
                <a:lnTo>
                  <a:pt x="583565" y="1544320"/>
                </a:lnTo>
                <a:lnTo>
                  <a:pt x="541235" y="1582648"/>
                </a:lnTo>
                <a:lnTo>
                  <a:pt x="9398" y="995426"/>
                </a:lnTo>
                <a:lnTo>
                  <a:pt x="0" y="1004062"/>
                </a:lnTo>
                <a:lnTo>
                  <a:pt x="531837" y="1591157"/>
                </a:lnTo>
                <a:lnTo>
                  <a:pt x="489458" y="1629537"/>
                </a:lnTo>
                <a:lnTo>
                  <a:pt x="621792" y="1681099"/>
                </a:lnTo>
                <a:close/>
              </a:path>
              <a:path w="1752600" h="1685925">
                <a:moveTo>
                  <a:pt x="621792" y="4572"/>
                </a:moveTo>
                <a:lnTo>
                  <a:pt x="489458" y="56134"/>
                </a:lnTo>
                <a:lnTo>
                  <a:pt x="531774" y="94462"/>
                </a:lnTo>
                <a:lnTo>
                  <a:pt x="0" y="681621"/>
                </a:lnTo>
                <a:lnTo>
                  <a:pt x="9398" y="690118"/>
                </a:lnTo>
                <a:lnTo>
                  <a:pt x="541235" y="103035"/>
                </a:lnTo>
                <a:lnTo>
                  <a:pt x="583565" y="141351"/>
                </a:lnTo>
                <a:lnTo>
                  <a:pt x="599313" y="84963"/>
                </a:lnTo>
                <a:lnTo>
                  <a:pt x="621792" y="4572"/>
                </a:lnTo>
                <a:close/>
              </a:path>
              <a:path w="1752600" h="1685925">
                <a:moveTo>
                  <a:pt x="749427" y="1397254"/>
                </a:moveTo>
                <a:lnTo>
                  <a:pt x="692277" y="1397254"/>
                </a:lnTo>
                <a:lnTo>
                  <a:pt x="692277" y="161544"/>
                </a:lnTo>
                <a:lnTo>
                  <a:pt x="679577" y="161544"/>
                </a:lnTo>
                <a:lnTo>
                  <a:pt x="679577" y="1397254"/>
                </a:lnTo>
                <a:lnTo>
                  <a:pt x="622427" y="1397254"/>
                </a:lnTo>
                <a:lnTo>
                  <a:pt x="685927" y="1524254"/>
                </a:lnTo>
                <a:lnTo>
                  <a:pt x="743077" y="1409954"/>
                </a:lnTo>
                <a:lnTo>
                  <a:pt x="749427" y="1397254"/>
                </a:lnTo>
                <a:close/>
              </a:path>
              <a:path w="1752600" h="1685925">
                <a:moveTo>
                  <a:pt x="1058799" y="288544"/>
                </a:moveTo>
                <a:lnTo>
                  <a:pt x="1052449" y="275844"/>
                </a:lnTo>
                <a:lnTo>
                  <a:pt x="995299" y="161544"/>
                </a:lnTo>
                <a:lnTo>
                  <a:pt x="931799" y="288544"/>
                </a:lnTo>
                <a:lnTo>
                  <a:pt x="988949" y="288544"/>
                </a:lnTo>
                <a:lnTo>
                  <a:pt x="988949" y="1524254"/>
                </a:lnTo>
                <a:lnTo>
                  <a:pt x="1001649" y="1524254"/>
                </a:lnTo>
                <a:lnTo>
                  <a:pt x="1001649" y="288544"/>
                </a:lnTo>
                <a:lnTo>
                  <a:pt x="1058799" y="288544"/>
                </a:lnTo>
                <a:close/>
              </a:path>
              <a:path w="1752600" h="1685925">
                <a:moveTo>
                  <a:pt x="1752600" y="999744"/>
                </a:moveTo>
                <a:lnTo>
                  <a:pt x="1617472" y="1043432"/>
                </a:lnTo>
                <a:lnTo>
                  <a:pt x="1657527" y="1084249"/>
                </a:lnTo>
                <a:lnTo>
                  <a:pt x="1054862" y="1676527"/>
                </a:lnTo>
                <a:lnTo>
                  <a:pt x="1063752" y="1685671"/>
                </a:lnTo>
                <a:lnTo>
                  <a:pt x="1666405" y="1093279"/>
                </a:lnTo>
                <a:lnTo>
                  <a:pt x="1706499" y="1134110"/>
                </a:lnTo>
                <a:lnTo>
                  <a:pt x="1726666" y="1075309"/>
                </a:lnTo>
                <a:lnTo>
                  <a:pt x="1752600" y="999744"/>
                </a:lnTo>
                <a:close/>
              </a:path>
              <a:path w="1752600" h="1685925">
                <a:moveTo>
                  <a:pt x="1752600" y="685927"/>
                </a:moveTo>
                <a:lnTo>
                  <a:pt x="1726666" y="610362"/>
                </a:lnTo>
                <a:lnTo>
                  <a:pt x="1706499" y="551561"/>
                </a:lnTo>
                <a:lnTo>
                  <a:pt x="1666468" y="592340"/>
                </a:lnTo>
                <a:lnTo>
                  <a:pt x="1063752" y="0"/>
                </a:lnTo>
                <a:lnTo>
                  <a:pt x="1054862" y="9144"/>
                </a:lnTo>
                <a:lnTo>
                  <a:pt x="1657527" y="601433"/>
                </a:lnTo>
                <a:lnTo>
                  <a:pt x="1617472" y="642239"/>
                </a:lnTo>
                <a:lnTo>
                  <a:pt x="1752600" y="685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8194" y="1685671"/>
            <a:ext cx="3419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4-</a:t>
            </a:r>
            <a:r>
              <a:rPr sz="2400" spc="-10" dirty="0">
                <a:latin typeface="Calibri"/>
                <a:cs typeface="Calibri"/>
              </a:rPr>
              <a:t>state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graph: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56629" y="1689557"/>
            <a:ext cx="43040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How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search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(from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S)?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4905" y="3191733"/>
            <a:ext cx="1666653" cy="8441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09625">
              <a:lnSpc>
                <a:spcPct val="100000"/>
              </a:lnSpc>
              <a:spcBef>
                <a:spcPts val="105"/>
              </a:spcBef>
            </a:pPr>
            <a:r>
              <a:rPr dirty="0"/>
              <a:t>Quiz:</a:t>
            </a:r>
            <a:r>
              <a:rPr spc="-15" dirty="0"/>
              <a:t> </a:t>
            </a:r>
            <a:r>
              <a:rPr dirty="0"/>
              <a:t>State</a:t>
            </a:r>
            <a:r>
              <a:rPr spc="-25" dirty="0"/>
              <a:t> </a:t>
            </a:r>
            <a:r>
              <a:rPr dirty="0"/>
              <a:t>Space</a:t>
            </a:r>
            <a:r>
              <a:rPr spc="-10" dirty="0"/>
              <a:t> </a:t>
            </a:r>
            <a:r>
              <a:rPr dirty="0"/>
              <a:t>Graphs</a:t>
            </a:r>
            <a:r>
              <a:rPr spc="-10" dirty="0"/>
              <a:t> </a:t>
            </a:r>
            <a:r>
              <a:rPr dirty="0"/>
              <a:t>vs.</a:t>
            </a:r>
            <a:r>
              <a:rPr spc="-15" dirty="0"/>
              <a:t> </a:t>
            </a:r>
            <a:r>
              <a:rPr dirty="0"/>
              <a:t>Search</a:t>
            </a:r>
            <a:r>
              <a:rPr spc="-25" dirty="0"/>
              <a:t> </a:t>
            </a:r>
            <a:r>
              <a:rPr spc="-10" dirty="0"/>
              <a:t>Trees</a:t>
            </a:r>
          </a:p>
        </p:txBody>
      </p:sp>
      <p:sp>
        <p:nvSpPr>
          <p:cNvPr id="3" name="object 3"/>
          <p:cNvSpPr/>
          <p:nvPr/>
        </p:nvSpPr>
        <p:spPr>
          <a:xfrm>
            <a:off x="1600200" y="3518915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2"/>
                </a:moveTo>
                <a:lnTo>
                  <a:pt x="4443" y="177063"/>
                </a:lnTo>
                <a:lnTo>
                  <a:pt x="17186" y="135445"/>
                </a:lnTo>
                <a:lnTo>
                  <a:pt x="37350" y="97780"/>
                </a:lnTo>
                <a:lnTo>
                  <a:pt x="64055" y="64960"/>
                </a:lnTo>
                <a:lnTo>
                  <a:pt x="96422" y="37879"/>
                </a:lnTo>
                <a:lnTo>
                  <a:pt x="133570" y="17430"/>
                </a:lnTo>
                <a:lnTo>
                  <a:pt x="174620" y="4506"/>
                </a:lnTo>
                <a:lnTo>
                  <a:pt x="218694" y="0"/>
                </a:lnTo>
                <a:lnTo>
                  <a:pt x="262767" y="4506"/>
                </a:lnTo>
                <a:lnTo>
                  <a:pt x="303817" y="17430"/>
                </a:lnTo>
                <a:lnTo>
                  <a:pt x="340965" y="37879"/>
                </a:lnTo>
                <a:lnTo>
                  <a:pt x="373332" y="64960"/>
                </a:lnTo>
                <a:lnTo>
                  <a:pt x="400037" y="97780"/>
                </a:lnTo>
                <a:lnTo>
                  <a:pt x="420201" y="135445"/>
                </a:lnTo>
                <a:lnTo>
                  <a:pt x="432944" y="177063"/>
                </a:lnTo>
                <a:lnTo>
                  <a:pt x="437388" y="221742"/>
                </a:lnTo>
                <a:lnTo>
                  <a:pt x="432944" y="266420"/>
                </a:lnTo>
                <a:lnTo>
                  <a:pt x="420201" y="308038"/>
                </a:lnTo>
                <a:lnTo>
                  <a:pt x="400037" y="345703"/>
                </a:lnTo>
                <a:lnTo>
                  <a:pt x="373332" y="378523"/>
                </a:lnTo>
                <a:lnTo>
                  <a:pt x="340965" y="405604"/>
                </a:lnTo>
                <a:lnTo>
                  <a:pt x="303817" y="426053"/>
                </a:lnTo>
                <a:lnTo>
                  <a:pt x="262767" y="438977"/>
                </a:lnTo>
                <a:lnTo>
                  <a:pt x="218694" y="443484"/>
                </a:lnTo>
                <a:lnTo>
                  <a:pt x="174620" y="438977"/>
                </a:lnTo>
                <a:lnTo>
                  <a:pt x="133570" y="426053"/>
                </a:lnTo>
                <a:lnTo>
                  <a:pt x="96422" y="405604"/>
                </a:lnTo>
                <a:lnTo>
                  <a:pt x="64055" y="378523"/>
                </a:lnTo>
                <a:lnTo>
                  <a:pt x="37350" y="345703"/>
                </a:lnTo>
                <a:lnTo>
                  <a:pt x="17186" y="308038"/>
                </a:lnTo>
                <a:lnTo>
                  <a:pt x="4443" y="266420"/>
                </a:lnTo>
                <a:lnTo>
                  <a:pt x="0" y="221742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39264" y="3602228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0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600" y="3518915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2"/>
                </a:moveTo>
                <a:lnTo>
                  <a:pt x="4443" y="177063"/>
                </a:lnTo>
                <a:lnTo>
                  <a:pt x="17186" y="135445"/>
                </a:lnTo>
                <a:lnTo>
                  <a:pt x="37350" y="97780"/>
                </a:lnTo>
                <a:lnTo>
                  <a:pt x="64055" y="64960"/>
                </a:lnTo>
                <a:lnTo>
                  <a:pt x="96422" y="37879"/>
                </a:lnTo>
                <a:lnTo>
                  <a:pt x="133570" y="17430"/>
                </a:lnTo>
                <a:lnTo>
                  <a:pt x="174620" y="4506"/>
                </a:lnTo>
                <a:lnTo>
                  <a:pt x="218694" y="0"/>
                </a:lnTo>
                <a:lnTo>
                  <a:pt x="262767" y="4506"/>
                </a:lnTo>
                <a:lnTo>
                  <a:pt x="303817" y="17430"/>
                </a:lnTo>
                <a:lnTo>
                  <a:pt x="340965" y="37879"/>
                </a:lnTo>
                <a:lnTo>
                  <a:pt x="373332" y="64960"/>
                </a:lnTo>
                <a:lnTo>
                  <a:pt x="400037" y="97780"/>
                </a:lnTo>
                <a:lnTo>
                  <a:pt x="420201" y="135445"/>
                </a:lnTo>
                <a:lnTo>
                  <a:pt x="432944" y="177063"/>
                </a:lnTo>
                <a:lnTo>
                  <a:pt x="437388" y="221742"/>
                </a:lnTo>
                <a:lnTo>
                  <a:pt x="432944" y="266420"/>
                </a:lnTo>
                <a:lnTo>
                  <a:pt x="420201" y="308038"/>
                </a:lnTo>
                <a:lnTo>
                  <a:pt x="400037" y="345703"/>
                </a:lnTo>
                <a:lnTo>
                  <a:pt x="373332" y="378523"/>
                </a:lnTo>
                <a:lnTo>
                  <a:pt x="340965" y="405604"/>
                </a:lnTo>
                <a:lnTo>
                  <a:pt x="303817" y="426053"/>
                </a:lnTo>
                <a:lnTo>
                  <a:pt x="262767" y="438977"/>
                </a:lnTo>
                <a:lnTo>
                  <a:pt x="218694" y="443484"/>
                </a:lnTo>
                <a:lnTo>
                  <a:pt x="174620" y="438977"/>
                </a:lnTo>
                <a:lnTo>
                  <a:pt x="133570" y="426053"/>
                </a:lnTo>
                <a:lnTo>
                  <a:pt x="96422" y="405604"/>
                </a:lnTo>
                <a:lnTo>
                  <a:pt x="64055" y="378523"/>
                </a:lnTo>
                <a:lnTo>
                  <a:pt x="37350" y="345703"/>
                </a:lnTo>
                <a:lnTo>
                  <a:pt x="17186" y="308038"/>
                </a:lnTo>
                <a:lnTo>
                  <a:pt x="4443" y="266420"/>
                </a:lnTo>
                <a:lnTo>
                  <a:pt x="0" y="221742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75709" y="3585464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0800" y="4357115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1"/>
                </a:moveTo>
                <a:lnTo>
                  <a:pt x="4443" y="177063"/>
                </a:lnTo>
                <a:lnTo>
                  <a:pt x="17186" y="135445"/>
                </a:lnTo>
                <a:lnTo>
                  <a:pt x="37350" y="97780"/>
                </a:lnTo>
                <a:lnTo>
                  <a:pt x="64055" y="64960"/>
                </a:lnTo>
                <a:lnTo>
                  <a:pt x="96422" y="37879"/>
                </a:lnTo>
                <a:lnTo>
                  <a:pt x="133570" y="17430"/>
                </a:lnTo>
                <a:lnTo>
                  <a:pt x="174620" y="4506"/>
                </a:lnTo>
                <a:lnTo>
                  <a:pt x="218694" y="0"/>
                </a:lnTo>
                <a:lnTo>
                  <a:pt x="262767" y="4506"/>
                </a:lnTo>
                <a:lnTo>
                  <a:pt x="303817" y="17430"/>
                </a:lnTo>
                <a:lnTo>
                  <a:pt x="340965" y="37879"/>
                </a:lnTo>
                <a:lnTo>
                  <a:pt x="373332" y="64960"/>
                </a:lnTo>
                <a:lnTo>
                  <a:pt x="400037" y="97780"/>
                </a:lnTo>
                <a:lnTo>
                  <a:pt x="420201" y="135445"/>
                </a:lnTo>
                <a:lnTo>
                  <a:pt x="432944" y="177063"/>
                </a:lnTo>
                <a:lnTo>
                  <a:pt x="437388" y="221741"/>
                </a:lnTo>
                <a:lnTo>
                  <a:pt x="432944" y="266420"/>
                </a:lnTo>
                <a:lnTo>
                  <a:pt x="420201" y="308038"/>
                </a:lnTo>
                <a:lnTo>
                  <a:pt x="400037" y="345703"/>
                </a:lnTo>
                <a:lnTo>
                  <a:pt x="373332" y="378523"/>
                </a:lnTo>
                <a:lnTo>
                  <a:pt x="340965" y="405604"/>
                </a:lnTo>
                <a:lnTo>
                  <a:pt x="303817" y="426053"/>
                </a:lnTo>
                <a:lnTo>
                  <a:pt x="262767" y="438977"/>
                </a:lnTo>
                <a:lnTo>
                  <a:pt x="218694" y="443483"/>
                </a:lnTo>
                <a:lnTo>
                  <a:pt x="174620" y="438977"/>
                </a:lnTo>
                <a:lnTo>
                  <a:pt x="133570" y="426053"/>
                </a:lnTo>
                <a:lnTo>
                  <a:pt x="96422" y="405604"/>
                </a:lnTo>
                <a:lnTo>
                  <a:pt x="64055" y="378523"/>
                </a:lnTo>
                <a:lnTo>
                  <a:pt x="37350" y="345703"/>
                </a:lnTo>
                <a:lnTo>
                  <a:pt x="17186" y="308038"/>
                </a:lnTo>
                <a:lnTo>
                  <a:pt x="4443" y="266420"/>
                </a:lnTo>
                <a:lnTo>
                  <a:pt x="0" y="221741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34436" y="44236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0800" y="2680716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2"/>
                </a:moveTo>
                <a:lnTo>
                  <a:pt x="4443" y="177063"/>
                </a:lnTo>
                <a:lnTo>
                  <a:pt x="17186" y="135445"/>
                </a:lnTo>
                <a:lnTo>
                  <a:pt x="37350" y="97780"/>
                </a:lnTo>
                <a:lnTo>
                  <a:pt x="64055" y="64960"/>
                </a:lnTo>
                <a:lnTo>
                  <a:pt x="96422" y="37879"/>
                </a:lnTo>
                <a:lnTo>
                  <a:pt x="133570" y="17430"/>
                </a:lnTo>
                <a:lnTo>
                  <a:pt x="174620" y="4506"/>
                </a:lnTo>
                <a:lnTo>
                  <a:pt x="218694" y="0"/>
                </a:lnTo>
                <a:lnTo>
                  <a:pt x="262767" y="4506"/>
                </a:lnTo>
                <a:lnTo>
                  <a:pt x="303817" y="17430"/>
                </a:lnTo>
                <a:lnTo>
                  <a:pt x="340965" y="37879"/>
                </a:lnTo>
                <a:lnTo>
                  <a:pt x="373332" y="64960"/>
                </a:lnTo>
                <a:lnTo>
                  <a:pt x="400037" y="97780"/>
                </a:lnTo>
                <a:lnTo>
                  <a:pt x="420201" y="135445"/>
                </a:lnTo>
                <a:lnTo>
                  <a:pt x="432944" y="177063"/>
                </a:lnTo>
                <a:lnTo>
                  <a:pt x="437388" y="221742"/>
                </a:lnTo>
                <a:lnTo>
                  <a:pt x="432944" y="266420"/>
                </a:lnTo>
                <a:lnTo>
                  <a:pt x="420201" y="308038"/>
                </a:lnTo>
                <a:lnTo>
                  <a:pt x="400037" y="345703"/>
                </a:lnTo>
                <a:lnTo>
                  <a:pt x="373332" y="378523"/>
                </a:lnTo>
                <a:lnTo>
                  <a:pt x="340965" y="405604"/>
                </a:lnTo>
                <a:lnTo>
                  <a:pt x="303817" y="426053"/>
                </a:lnTo>
                <a:lnTo>
                  <a:pt x="262767" y="438977"/>
                </a:lnTo>
                <a:lnTo>
                  <a:pt x="218694" y="443484"/>
                </a:lnTo>
                <a:lnTo>
                  <a:pt x="174620" y="438977"/>
                </a:lnTo>
                <a:lnTo>
                  <a:pt x="133570" y="426053"/>
                </a:lnTo>
                <a:lnTo>
                  <a:pt x="96422" y="405604"/>
                </a:lnTo>
                <a:lnTo>
                  <a:pt x="64055" y="378523"/>
                </a:lnTo>
                <a:lnTo>
                  <a:pt x="37350" y="345703"/>
                </a:lnTo>
                <a:lnTo>
                  <a:pt x="17186" y="308038"/>
                </a:lnTo>
                <a:lnTo>
                  <a:pt x="4443" y="266420"/>
                </a:lnTo>
                <a:lnTo>
                  <a:pt x="0" y="221742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34436" y="27470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68881" y="2897123"/>
            <a:ext cx="1752600" cy="1685925"/>
          </a:xfrm>
          <a:custGeom>
            <a:avLst/>
            <a:gdLst/>
            <a:ahLst/>
            <a:cxnLst/>
            <a:rect l="l" t="t" r="r" b="b"/>
            <a:pathLst>
              <a:path w="1752600" h="1685925">
                <a:moveTo>
                  <a:pt x="621792" y="1681099"/>
                </a:moveTo>
                <a:lnTo>
                  <a:pt x="599287" y="1600581"/>
                </a:lnTo>
                <a:lnTo>
                  <a:pt x="583565" y="1544320"/>
                </a:lnTo>
                <a:lnTo>
                  <a:pt x="541235" y="1582648"/>
                </a:lnTo>
                <a:lnTo>
                  <a:pt x="9398" y="995426"/>
                </a:lnTo>
                <a:lnTo>
                  <a:pt x="0" y="1004062"/>
                </a:lnTo>
                <a:lnTo>
                  <a:pt x="531837" y="1591157"/>
                </a:lnTo>
                <a:lnTo>
                  <a:pt x="489458" y="1629537"/>
                </a:lnTo>
                <a:lnTo>
                  <a:pt x="621792" y="1681099"/>
                </a:lnTo>
                <a:close/>
              </a:path>
              <a:path w="1752600" h="1685925">
                <a:moveTo>
                  <a:pt x="621792" y="4572"/>
                </a:moveTo>
                <a:lnTo>
                  <a:pt x="489458" y="56134"/>
                </a:lnTo>
                <a:lnTo>
                  <a:pt x="531774" y="94462"/>
                </a:lnTo>
                <a:lnTo>
                  <a:pt x="0" y="681621"/>
                </a:lnTo>
                <a:lnTo>
                  <a:pt x="9398" y="690118"/>
                </a:lnTo>
                <a:lnTo>
                  <a:pt x="541235" y="103035"/>
                </a:lnTo>
                <a:lnTo>
                  <a:pt x="583565" y="141351"/>
                </a:lnTo>
                <a:lnTo>
                  <a:pt x="599313" y="84963"/>
                </a:lnTo>
                <a:lnTo>
                  <a:pt x="621792" y="4572"/>
                </a:lnTo>
                <a:close/>
              </a:path>
              <a:path w="1752600" h="1685925">
                <a:moveTo>
                  <a:pt x="749427" y="1397254"/>
                </a:moveTo>
                <a:lnTo>
                  <a:pt x="692277" y="1397254"/>
                </a:lnTo>
                <a:lnTo>
                  <a:pt x="692277" y="161544"/>
                </a:lnTo>
                <a:lnTo>
                  <a:pt x="679577" y="161544"/>
                </a:lnTo>
                <a:lnTo>
                  <a:pt x="679577" y="1397254"/>
                </a:lnTo>
                <a:lnTo>
                  <a:pt x="622427" y="1397254"/>
                </a:lnTo>
                <a:lnTo>
                  <a:pt x="685927" y="1524254"/>
                </a:lnTo>
                <a:lnTo>
                  <a:pt x="743077" y="1409954"/>
                </a:lnTo>
                <a:lnTo>
                  <a:pt x="749427" y="1397254"/>
                </a:lnTo>
                <a:close/>
              </a:path>
              <a:path w="1752600" h="1685925">
                <a:moveTo>
                  <a:pt x="1058799" y="288544"/>
                </a:moveTo>
                <a:lnTo>
                  <a:pt x="1052449" y="275844"/>
                </a:lnTo>
                <a:lnTo>
                  <a:pt x="995299" y="161544"/>
                </a:lnTo>
                <a:lnTo>
                  <a:pt x="931799" y="288544"/>
                </a:lnTo>
                <a:lnTo>
                  <a:pt x="988949" y="288544"/>
                </a:lnTo>
                <a:lnTo>
                  <a:pt x="988949" y="1524254"/>
                </a:lnTo>
                <a:lnTo>
                  <a:pt x="1001649" y="1524254"/>
                </a:lnTo>
                <a:lnTo>
                  <a:pt x="1001649" y="288544"/>
                </a:lnTo>
                <a:lnTo>
                  <a:pt x="1058799" y="288544"/>
                </a:lnTo>
                <a:close/>
              </a:path>
              <a:path w="1752600" h="1685925">
                <a:moveTo>
                  <a:pt x="1752600" y="999744"/>
                </a:moveTo>
                <a:lnTo>
                  <a:pt x="1617472" y="1043432"/>
                </a:lnTo>
                <a:lnTo>
                  <a:pt x="1657527" y="1084249"/>
                </a:lnTo>
                <a:lnTo>
                  <a:pt x="1054862" y="1676527"/>
                </a:lnTo>
                <a:lnTo>
                  <a:pt x="1063752" y="1685671"/>
                </a:lnTo>
                <a:lnTo>
                  <a:pt x="1666405" y="1093279"/>
                </a:lnTo>
                <a:lnTo>
                  <a:pt x="1706499" y="1134110"/>
                </a:lnTo>
                <a:lnTo>
                  <a:pt x="1726666" y="1075309"/>
                </a:lnTo>
                <a:lnTo>
                  <a:pt x="1752600" y="999744"/>
                </a:lnTo>
                <a:close/>
              </a:path>
              <a:path w="1752600" h="1685925">
                <a:moveTo>
                  <a:pt x="1752600" y="685927"/>
                </a:moveTo>
                <a:lnTo>
                  <a:pt x="1726666" y="610362"/>
                </a:lnTo>
                <a:lnTo>
                  <a:pt x="1706499" y="551561"/>
                </a:lnTo>
                <a:lnTo>
                  <a:pt x="1666468" y="592340"/>
                </a:lnTo>
                <a:lnTo>
                  <a:pt x="1063752" y="0"/>
                </a:lnTo>
                <a:lnTo>
                  <a:pt x="1054862" y="9144"/>
                </a:lnTo>
                <a:lnTo>
                  <a:pt x="1657527" y="601433"/>
                </a:lnTo>
                <a:lnTo>
                  <a:pt x="1617472" y="642239"/>
                </a:lnTo>
                <a:lnTo>
                  <a:pt x="1752600" y="6859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298194" y="1685671"/>
            <a:ext cx="3419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4-</a:t>
            </a:r>
            <a:r>
              <a:rPr sz="2400" spc="-10" dirty="0">
                <a:latin typeface="Calibri"/>
                <a:cs typeface="Calibri"/>
              </a:rPr>
              <a:t>state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graph: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21458" y="5053583"/>
            <a:ext cx="7808342" cy="1715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39775" algn="ctr">
              <a:lnSpc>
                <a:spcPct val="100000"/>
              </a:lnSpc>
              <a:spcBef>
                <a:spcPts val="100"/>
              </a:spcBef>
              <a:tabLst>
                <a:tab pos="1295400" algn="l"/>
              </a:tabLst>
            </a:pPr>
            <a:r>
              <a:rPr sz="3600" spc="-75" baseline="1157" dirty="0">
                <a:latin typeface="Calibri"/>
                <a:cs typeface="Calibri"/>
              </a:rPr>
              <a:t>…</a:t>
            </a:r>
            <a:r>
              <a:rPr sz="3600" baseline="1157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…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40"/>
              </a:spcBef>
            </a:pP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spc="-10" dirty="0">
                <a:latin typeface="Calibri"/>
                <a:cs typeface="Calibri"/>
              </a:rPr>
              <a:t>Important: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Lots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repeated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structure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search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tree!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56629" y="1689557"/>
            <a:ext cx="43040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How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search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(from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S)?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4905" y="3191733"/>
            <a:ext cx="1666653" cy="84416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045EFDF-348C-28F6-E3B8-8F683F020ECE}"/>
              </a:ext>
            </a:extLst>
          </p:cNvPr>
          <p:cNvGrpSpPr/>
          <p:nvPr/>
        </p:nvGrpSpPr>
        <p:grpSpPr>
          <a:xfrm>
            <a:off x="4801361" y="2680842"/>
            <a:ext cx="2278253" cy="2501519"/>
            <a:chOff x="4801361" y="2680842"/>
            <a:chExt cx="2278253" cy="2501519"/>
          </a:xfrm>
        </p:grpSpPr>
        <p:sp>
          <p:nvSpPr>
            <p:cNvPr id="16" name="object 16"/>
            <p:cNvSpPr txBox="1"/>
            <p:nvPr/>
          </p:nvSpPr>
          <p:spPr>
            <a:xfrm>
              <a:off x="5947028" y="2680842"/>
              <a:ext cx="14478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0" dirty="0">
                  <a:latin typeface="Calibri"/>
                  <a:cs typeface="Calibri"/>
                </a:rPr>
                <a:t>s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928996" y="4357496"/>
              <a:ext cx="2000250" cy="39116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  <a:tabLst>
                  <a:tab pos="572770" algn="l"/>
                  <a:tab pos="1261110" algn="l"/>
                  <a:tab pos="1794510" algn="l"/>
                </a:tabLst>
              </a:pPr>
              <a:r>
                <a:rPr sz="2400" spc="-50" dirty="0">
                  <a:latin typeface="Calibri"/>
                  <a:cs typeface="Calibri"/>
                </a:rPr>
                <a:t>a</a:t>
              </a:r>
              <a:r>
                <a:rPr sz="2400" dirty="0">
                  <a:latin typeface="Calibri"/>
                  <a:cs typeface="Calibri"/>
                </a:rPr>
                <a:t>	</a:t>
              </a:r>
              <a:r>
                <a:rPr sz="2400" spc="-50" dirty="0">
                  <a:latin typeface="Calibri"/>
                  <a:cs typeface="Calibri"/>
                </a:rPr>
                <a:t>G</a:t>
              </a:r>
              <a:r>
                <a:rPr sz="2400" dirty="0">
                  <a:latin typeface="Calibri"/>
                  <a:cs typeface="Calibri"/>
                </a:rPr>
                <a:t>	</a:t>
              </a:r>
              <a:r>
                <a:rPr sz="2400" spc="-60" dirty="0">
                  <a:latin typeface="Calibri"/>
                  <a:cs typeface="Calibri"/>
                </a:rPr>
                <a:t>b</a:t>
              </a:r>
              <a:r>
                <a:rPr sz="2400" dirty="0">
                  <a:latin typeface="Calibri"/>
                  <a:cs typeface="Calibri"/>
                </a:rPr>
                <a:t>	</a:t>
              </a:r>
              <a:r>
                <a:rPr sz="2400" spc="-50" dirty="0">
                  <a:latin typeface="Calibri"/>
                  <a:cs typeface="Calibri"/>
                </a:rPr>
                <a:t>G</a:t>
              </a:r>
              <a:endParaRPr sz="2400" dirty="0">
                <a:latin typeface="Calibri"/>
                <a:cs typeface="Calibri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029961" y="4191761"/>
              <a:ext cx="152400" cy="304800"/>
            </a:xfrm>
            <a:custGeom>
              <a:avLst/>
              <a:gdLst/>
              <a:ahLst/>
              <a:cxnLst/>
              <a:rect l="l" t="t" r="r" b="b"/>
              <a:pathLst>
                <a:path w="152400" h="304800">
                  <a:moveTo>
                    <a:pt x="152400" y="0"/>
                  </a:moveTo>
                  <a:lnTo>
                    <a:pt x="0" y="30480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801361" y="4877561"/>
              <a:ext cx="152400" cy="304800"/>
            </a:xfrm>
            <a:custGeom>
              <a:avLst/>
              <a:gdLst/>
              <a:ahLst/>
              <a:cxnLst/>
              <a:rect l="l" t="t" r="r" b="b"/>
              <a:pathLst>
                <a:path w="152400" h="304800">
                  <a:moveTo>
                    <a:pt x="152400" y="0"/>
                  </a:moveTo>
                  <a:lnTo>
                    <a:pt x="0" y="30480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DDDC094-042A-A1C4-8E24-09A20A06B5D8}"/>
                </a:ext>
              </a:extLst>
            </p:cNvPr>
            <p:cNvGrpSpPr/>
            <p:nvPr/>
          </p:nvGrpSpPr>
          <p:grpSpPr>
            <a:xfrm>
              <a:off x="5106161" y="3038094"/>
              <a:ext cx="1973453" cy="2144267"/>
              <a:chOff x="5106161" y="3038094"/>
              <a:chExt cx="1973453" cy="2144267"/>
            </a:xfrm>
          </p:grpSpPr>
          <p:sp>
            <p:nvSpPr>
              <p:cNvPr id="17" name="object 17"/>
              <p:cNvSpPr txBox="1"/>
              <p:nvPr/>
            </p:nvSpPr>
            <p:spPr>
              <a:xfrm>
                <a:off x="6328028" y="3138042"/>
                <a:ext cx="186055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spc="-50" dirty="0">
                    <a:latin typeface="Calibri"/>
                    <a:cs typeface="Calibri"/>
                  </a:rPr>
                  <a:t>b</a:t>
                </a:r>
                <a:endParaRPr sz="2400">
                  <a:latin typeface="Calibri"/>
                  <a:cs typeface="Calibri"/>
                </a:endParaRPr>
              </a:p>
            </p:txBody>
          </p:sp>
          <p:sp>
            <p:nvSpPr>
              <p:cNvPr id="18" name="object 18"/>
              <p:cNvSpPr txBox="1"/>
              <p:nvPr/>
            </p:nvSpPr>
            <p:spPr>
              <a:xfrm>
                <a:off x="5184775" y="3747896"/>
                <a:ext cx="1894839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  <a:tabLst>
                    <a:tab pos="621665" algn="l"/>
                    <a:tab pos="1079500" algn="l"/>
                    <a:tab pos="1689100" algn="l"/>
                  </a:tabLst>
                </a:pPr>
                <a:r>
                  <a:rPr sz="2400" spc="-50" dirty="0">
                    <a:latin typeface="Calibri"/>
                    <a:cs typeface="Calibri"/>
                  </a:rPr>
                  <a:t>b</a:t>
                </a:r>
                <a:r>
                  <a:rPr sz="2400" dirty="0">
                    <a:latin typeface="Calibri"/>
                    <a:cs typeface="Calibri"/>
                  </a:rPr>
                  <a:t>	</a:t>
                </a:r>
                <a:r>
                  <a:rPr sz="2400" spc="-50" dirty="0">
                    <a:latin typeface="Calibri"/>
                    <a:cs typeface="Calibri"/>
                  </a:rPr>
                  <a:t>G</a:t>
                </a:r>
                <a:r>
                  <a:rPr sz="2400" dirty="0">
                    <a:latin typeface="Calibri"/>
                    <a:cs typeface="Calibri"/>
                  </a:rPr>
                  <a:t>	</a:t>
                </a:r>
                <a:r>
                  <a:rPr sz="2400" spc="-50" dirty="0">
                    <a:latin typeface="Calibri"/>
                    <a:cs typeface="Calibri"/>
                  </a:rPr>
                  <a:t>a</a:t>
                </a:r>
                <a:r>
                  <a:rPr sz="2400" dirty="0">
                    <a:latin typeface="Calibri"/>
                    <a:cs typeface="Calibri"/>
                  </a:rPr>
                  <a:t>	</a:t>
                </a:r>
                <a:r>
                  <a:rPr sz="2400" spc="-50" dirty="0">
                    <a:latin typeface="Calibri"/>
                    <a:cs typeface="Calibri"/>
                  </a:rPr>
                  <a:t>G</a:t>
                </a:r>
                <a:endParaRPr sz="2400">
                  <a:latin typeface="Calibri"/>
                  <a:cs typeface="Calibri"/>
                </a:endParaRPr>
              </a:p>
            </p:txBody>
          </p:sp>
          <p:sp>
            <p:nvSpPr>
              <p:cNvPr id="19" name="object 19"/>
              <p:cNvSpPr txBox="1"/>
              <p:nvPr/>
            </p:nvSpPr>
            <p:spPr>
              <a:xfrm>
                <a:off x="5565775" y="3138042"/>
                <a:ext cx="171450" cy="391160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2400" spc="-50" dirty="0">
                    <a:latin typeface="Calibri"/>
                    <a:cs typeface="Calibri"/>
                  </a:rPr>
                  <a:t>a</a:t>
                </a:r>
                <a:endParaRPr sz="2400">
                  <a:latin typeface="Calibri"/>
                  <a:cs typeface="Calibri"/>
                </a:endParaRPr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6096761" y="3048761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228600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6564630" y="3551682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228599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6491478" y="4191761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228600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5334761" y="4191761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228600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5639561" y="3582161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228600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5746241" y="3038094"/>
                <a:ext cx="1524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28600">
                    <a:moveTo>
                      <a:pt x="152400" y="0"/>
                    </a:moveTo>
                    <a:lnTo>
                      <a:pt x="0" y="228600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6325361" y="3541014"/>
                <a:ext cx="762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304800">
                    <a:moveTo>
                      <a:pt x="76200" y="0"/>
                    </a:moveTo>
                    <a:lnTo>
                      <a:pt x="0" y="304800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5334761" y="3582161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228600" y="0"/>
                    </a:moveTo>
                    <a:lnTo>
                      <a:pt x="0" y="228600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6249161" y="4191761"/>
                <a:ext cx="762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304800">
                    <a:moveTo>
                      <a:pt x="76200" y="0"/>
                    </a:moveTo>
                    <a:lnTo>
                      <a:pt x="0" y="304800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5106161" y="4877561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600" y="228600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6325361" y="4877561"/>
                <a:ext cx="2286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228600">
                    <a:moveTo>
                      <a:pt x="0" y="0"/>
                    </a:moveTo>
                    <a:lnTo>
                      <a:pt x="228599" y="228600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6020561" y="4877561"/>
                <a:ext cx="15240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304800">
                    <a:moveTo>
                      <a:pt x="152400" y="0"/>
                    </a:moveTo>
                    <a:lnTo>
                      <a:pt x="0" y="304800"/>
                    </a:lnTo>
                  </a:path>
                </a:pathLst>
              </a:custGeom>
              <a:ln w="25908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94810">
              <a:lnSpc>
                <a:spcPct val="100000"/>
              </a:lnSpc>
              <a:spcBef>
                <a:spcPts val="105"/>
              </a:spcBef>
            </a:pPr>
            <a:r>
              <a:rPr dirty="0"/>
              <a:t>Tree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54249" y="1450847"/>
            <a:ext cx="4969510" cy="4320540"/>
            <a:chOff x="3654249" y="1450847"/>
            <a:chExt cx="4969510" cy="43205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14571" y="1450847"/>
              <a:ext cx="4017264" cy="426110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83205" y="3661968"/>
              <a:ext cx="4911090" cy="2080895"/>
            </a:xfrm>
            <a:custGeom>
              <a:avLst/>
              <a:gdLst/>
              <a:ahLst/>
              <a:cxnLst/>
              <a:rect l="l" t="t" r="r" b="b"/>
              <a:pathLst>
                <a:path w="4911090" h="2080895">
                  <a:moveTo>
                    <a:pt x="528622" y="848563"/>
                  </a:moveTo>
                  <a:lnTo>
                    <a:pt x="475640" y="868157"/>
                  </a:lnTo>
                  <a:lnTo>
                    <a:pt x="424842" y="891548"/>
                  </a:lnTo>
                  <a:lnTo>
                    <a:pt x="376337" y="918368"/>
                  </a:lnTo>
                  <a:lnTo>
                    <a:pt x="330240" y="948245"/>
                  </a:lnTo>
                  <a:lnTo>
                    <a:pt x="286663" y="980809"/>
                  </a:lnTo>
                  <a:lnTo>
                    <a:pt x="245717" y="1015689"/>
                  </a:lnTo>
                  <a:lnTo>
                    <a:pt x="207516" y="1052516"/>
                  </a:lnTo>
                  <a:lnTo>
                    <a:pt x="172172" y="1090919"/>
                  </a:lnTo>
                  <a:lnTo>
                    <a:pt x="139797" y="1130528"/>
                  </a:lnTo>
                  <a:lnTo>
                    <a:pt x="110505" y="1170972"/>
                  </a:lnTo>
                  <a:lnTo>
                    <a:pt x="84406" y="1211880"/>
                  </a:lnTo>
                  <a:lnTo>
                    <a:pt x="61614" y="1252883"/>
                  </a:lnTo>
                  <a:lnTo>
                    <a:pt x="42241" y="1293610"/>
                  </a:lnTo>
                  <a:lnTo>
                    <a:pt x="26400" y="1333691"/>
                  </a:lnTo>
                  <a:lnTo>
                    <a:pt x="14203" y="1372756"/>
                  </a:lnTo>
                  <a:lnTo>
                    <a:pt x="5762" y="1410433"/>
                  </a:lnTo>
                  <a:lnTo>
                    <a:pt x="0" y="1482277"/>
                  </a:lnTo>
                  <a:lnTo>
                    <a:pt x="1653" y="1520001"/>
                  </a:lnTo>
                  <a:lnTo>
                    <a:pt x="6257" y="1559131"/>
                  </a:lnTo>
                  <a:lnTo>
                    <a:pt x="13921" y="1599276"/>
                  </a:lnTo>
                  <a:lnTo>
                    <a:pt x="24751" y="1640044"/>
                  </a:lnTo>
                  <a:lnTo>
                    <a:pt x="38854" y="1681043"/>
                  </a:lnTo>
                  <a:lnTo>
                    <a:pt x="56338" y="1721882"/>
                  </a:lnTo>
                  <a:lnTo>
                    <a:pt x="77310" y="1762168"/>
                  </a:lnTo>
                  <a:lnTo>
                    <a:pt x="101878" y="1801510"/>
                  </a:lnTo>
                  <a:lnTo>
                    <a:pt x="130149" y="1839516"/>
                  </a:lnTo>
                  <a:lnTo>
                    <a:pt x="162229" y="1875794"/>
                  </a:lnTo>
                  <a:lnTo>
                    <a:pt x="198228" y="1909953"/>
                  </a:lnTo>
                  <a:lnTo>
                    <a:pt x="238251" y="1941600"/>
                  </a:lnTo>
                  <a:lnTo>
                    <a:pt x="282406" y="1970344"/>
                  </a:lnTo>
                  <a:lnTo>
                    <a:pt x="330801" y="1995793"/>
                  </a:lnTo>
                  <a:lnTo>
                    <a:pt x="383542" y="2017555"/>
                  </a:lnTo>
                  <a:lnTo>
                    <a:pt x="440738" y="2035239"/>
                  </a:lnTo>
                  <a:lnTo>
                    <a:pt x="510581" y="2050116"/>
                  </a:lnTo>
                  <a:lnTo>
                    <a:pt x="550156" y="2056378"/>
                  </a:lnTo>
                  <a:lnTo>
                    <a:pt x="592539" y="2061876"/>
                  </a:lnTo>
                  <a:lnTo>
                    <a:pt x="637509" y="2066629"/>
                  </a:lnTo>
                  <a:lnTo>
                    <a:pt x="684845" y="2070652"/>
                  </a:lnTo>
                  <a:lnTo>
                    <a:pt x="734327" y="2073963"/>
                  </a:lnTo>
                  <a:lnTo>
                    <a:pt x="785733" y="2076577"/>
                  </a:lnTo>
                  <a:lnTo>
                    <a:pt x="838844" y="2078512"/>
                  </a:lnTo>
                  <a:lnTo>
                    <a:pt x="893437" y="2079784"/>
                  </a:lnTo>
                  <a:lnTo>
                    <a:pt x="949294" y="2080409"/>
                  </a:lnTo>
                  <a:lnTo>
                    <a:pt x="1006192" y="2080405"/>
                  </a:lnTo>
                  <a:lnTo>
                    <a:pt x="1063912" y="2079788"/>
                  </a:lnTo>
                  <a:lnTo>
                    <a:pt x="1122232" y="2078574"/>
                  </a:lnTo>
                  <a:lnTo>
                    <a:pt x="1180931" y="2076781"/>
                  </a:lnTo>
                  <a:lnTo>
                    <a:pt x="1239790" y="2074424"/>
                  </a:lnTo>
                  <a:lnTo>
                    <a:pt x="1298587" y="2071522"/>
                  </a:lnTo>
                  <a:lnTo>
                    <a:pt x="1357101" y="2068089"/>
                  </a:lnTo>
                  <a:lnTo>
                    <a:pt x="1415112" y="2064143"/>
                  </a:lnTo>
                  <a:lnTo>
                    <a:pt x="1472399" y="2059700"/>
                  </a:lnTo>
                  <a:lnTo>
                    <a:pt x="1528742" y="2054777"/>
                  </a:lnTo>
                  <a:lnTo>
                    <a:pt x="1583919" y="2049391"/>
                  </a:lnTo>
                  <a:lnTo>
                    <a:pt x="1637710" y="2043559"/>
                  </a:lnTo>
                  <a:lnTo>
                    <a:pt x="1689894" y="2037296"/>
                  </a:lnTo>
                  <a:lnTo>
                    <a:pt x="1740250" y="2030620"/>
                  </a:lnTo>
                  <a:lnTo>
                    <a:pt x="1788558" y="2023547"/>
                  </a:lnTo>
                  <a:lnTo>
                    <a:pt x="1834597" y="2016094"/>
                  </a:lnTo>
                  <a:lnTo>
                    <a:pt x="1878146" y="2008277"/>
                  </a:lnTo>
                  <a:lnTo>
                    <a:pt x="1918985" y="2000113"/>
                  </a:lnTo>
                  <a:lnTo>
                    <a:pt x="1956892" y="1991619"/>
                  </a:lnTo>
                  <a:lnTo>
                    <a:pt x="2023031" y="1973707"/>
                  </a:lnTo>
                  <a:lnTo>
                    <a:pt x="2074049" y="1953991"/>
                  </a:lnTo>
                  <a:lnTo>
                    <a:pt x="2116219" y="1930021"/>
                  </a:lnTo>
                  <a:lnTo>
                    <a:pt x="2150496" y="1902359"/>
                  </a:lnTo>
                  <a:lnTo>
                    <a:pt x="2177836" y="1871571"/>
                  </a:lnTo>
                  <a:lnTo>
                    <a:pt x="2199194" y="1838220"/>
                  </a:lnTo>
                  <a:lnTo>
                    <a:pt x="2215525" y="1802871"/>
                  </a:lnTo>
                  <a:lnTo>
                    <a:pt x="2227785" y="1766087"/>
                  </a:lnTo>
                  <a:lnTo>
                    <a:pt x="2236928" y="1728433"/>
                  </a:lnTo>
                  <a:lnTo>
                    <a:pt x="2243910" y="1690471"/>
                  </a:lnTo>
                  <a:lnTo>
                    <a:pt x="2249686" y="1652768"/>
                  </a:lnTo>
                  <a:lnTo>
                    <a:pt x="2255211" y="1615886"/>
                  </a:lnTo>
                  <a:lnTo>
                    <a:pt x="2261441" y="1580389"/>
                  </a:lnTo>
                  <a:lnTo>
                    <a:pt x="2279836" y="1515809"/>
                  </a:lnTo>
                  <a:lnTo>
                    <a:pt x="2312512" y="1463540"/>
                  </a:lnTo>
                  <a:lnTo>
                    <a:pt x="2374714" y="1421013"/>
                  </a:lnTo>
                  <a:lnTo>
                    <a:pt x="2417509" y="1400561"/>
                  </a:lnTo>
                  <a:lnTo>
                    <a:pt x="2464101" y="1382291"/>
                  </a:lnTo>
                  <a:lnTo>
                    <a:pt x="2513615" y="1366420"/>
                  </a:lnTo>
                  <a:lnTo>
                    <a:pt x="2565172" y="1353164"/>
                  </a:lnTo>
                  <a:lnTo>
                    <a:pt x="2617898" y="1342739"/>
                  </a:lnTo>
                  <a:lnTo>
                    <a:pt x="2670916" y="1335363"/>
                  </a:lnTo>
                  <a:lnTo>
                    <a:pt x="2723349" y="1331250"/>
                  </a:lnTo>
                  <a:lnTo>
                    <a:pt x="2774321" y="1330619"/>
                  </a:lnTo>
                  <a:lnTo>
                    <a:pt x="2822955" y="1333685"/>
                  </a:lnTo>
                  <a:lnTo>
                    <a:pt x="2868375" y="1340665"/>
                  </a:lnTo>
                  <a:lnTo>
                    <a:pt x="2909704" y="1351775"/>
                  </a:lnTo>
                  <a:lnTo>
                    <a:pt x="2946067" y="1367231"/>
                  </a:lnTo>
                  <a:lnTo>
                    <a:pt x="2985451" y="1406000"/>
                  </a:lnTo>
                  <a:lnTo>
                    <a:pt x="3005983" y="1464251"/>
                  </a:lnTo>
                  <a:lnTo>
                    <a:pt x="3015336" y="1535984"/>
                  </a:lnTo>
                  <a:lnTo>
                    <a:pt x="3018218" y="1575032"/>
                  </a:lnTo>
                  <a:lnTo>
                    <a:pt x="3021184" y="1615201"/>
                  </a:lnTo>
                  <a:lnTo>
                    <a:pt x="3025190" y="1655741"/>
                  </a:lnTo>
                  <a:lnTo>
                    <a:pt x="3031198" y="1695901"/>
                  </a:lnTo>
                  <a:lnTo>
                    <a:pt x="3040166" y="1734933"/>
                  </a:lnTo>
                  <a:lnTo>
                    <a:pt x="3053053" y="1772086"/>
                  </a:lnTo>
                  <a:lnTo>
                    <a:pt x="3070818" y="1806611"/>
                  </a:lnTo>
                  <a:lnTo>
                    <a:pt x="3094421" y="1837757"/>
                  </a:lnTo>
                  <a:lnTo>
                    <a:pt x="3124821" y="1864775"/>
                  </a:lnTo>
                  <a:lnTo>
                    <a:pt x="3162976" y="1886914"/>
                  </a:lnTo>
                  <a:lnTo>
                    <a:pt x="3209846" y="1903425"/>
                  </a:lnTo>
                  <a:lnTo>
                    <a:pt x="3276591" y="1917742"/>
                  </a:lnTo>
                  <a:lnTo>
                    <a:pt x="3315774" y="1924180"/>
                  </a:lnTo>
                  <a:lnTo>
                    <a:pt x="3358430" y="1930106"/>
                  </a:lnTo>
                  <a:lnTo>
                    <a:pt x="3404255" y="1935495"/>
                  </a:lnTo>
                  <a:lnTo>
                    <a:pt x="3452950" y="1940323"/>
                  </a:lnTo>
                  <a:lnTo>
                    <a:pt x="3504212" y="1944565"/>
                  </a:lnTo>
                  <a:lnTo>
                    <a:pt x="3557739" y="1948197"/>
                  </a:lnTo>
                  <a:lnTo>
                    <a:pt x="3613231" y="1951194"/>
                  </a:lnTo>
                  <a:lnTo>
                    <a:pt x="3670385" y="1953533"/>
                  </a:lnTo>
                  <a:lnTo>
                    <a:pt x="3728901" y="1955188"/>
                  </a:lnTo>
                  <a:lnTo>
                    <a:pt x="3788476" y="1956135"/>
                  </a:lnTo>
                  <a:lnTo>
                    <a:pt x="3848809" y="1956350"/>
                  </a:lnTo>
                  <a:lnTo>
                    <a:pt x="3909599" y="1955808"/>
                  </a:lnTo>
                  <a:lnTo>
                    <a:pt x="3970544" y="1954486"/>
                  </a:lnTo>
                  <a:lnTo>
                    <a:pt x="4031342" y="1952357"/>
                  </a:lnTo>
                  <a:lnTo>
                    <a:pt x="4091693" y="1949399"/>
                  </a:lnTo>
                  <a:lnTo>
                    <a:pt x="4151293" y="1945586"/>
                  </a:lnTo>
                  <a:lnTo>
                    <a:pt x="4209843" y="1940895"/>
                  </a:lnTo>
                  <a:lnTo>
                    <a:pt x="4267041" y="1935300"/>
                  </a:lnTo>
                  <a:lnTo>
                    <a:pt x="4322584" y="1928778"/>
                  </a:lnTo>
                  <a:lnTo>
                    <a:pt x="4376171" y="1921304"/>
                  </a:lnTo>
                  <a:lnTo>
                    <a:pt x="4427502" y="1912853"/>
                  </a:lnTo>
                  <a:lnTo>
                    <a:pt x="4476273" y="1903401"/>
                  </a:lnTo>
                  <a:lnTo>
                    <a:pt x="4522185" y="1892924"/>
                  </a:lnTo>
                  <a:lnTo>
                    <a:pt x="4564934" y="1881398"/>
                  </a:lnTo>
                  <a:lnTo>
                    <a:pt x="4604221" y="1868797"/>
                  </a:lnTo>
                  <a:lnTo>
                    <a:pt x="4671198" y="1840274"/>
                  </a:lnTo>
                  <a:lnTo>
                    <a:pt x="4728359" y="1801487"/>
                  </a:lnTo>
                  <a:lnTo>
                    <a:pt x="4756479" y="1774679"/>
                  </a:lnTo>
                  <a:lnTo>
                    <a:pt x="4782556" y="1744243"/>
                  </a:lnTo>
                  <a:lnTo>
                    <a:pt x="4806500" y="1710543"/>
                  </a:lnTo>
                  <a:lnTo>
                    <a:pt x="4828220" y="1673942"/>
                  </a:lnTo>
                  <a:lnTo>
                    <a:pt x="4847626" y="1634802"/>
                  </a:lnTo>
                  <a:lnTo>
                    <a:pt x="4864627" y="1593488"/>
                  </a:lnTo>
                  <a:lnTo>
                    <a:pt x="4879134" y="1550361"/>
                  </a:lnTo>
                  <a:lnTo>
                    <a:pt x="4891055" y="1505785"/>
                  </a:lnTo>
                  <a:lnTo>
                    <a:pt x="4900302" y="1460123"/>
                  </a:lnTo>
                  <a:lnTo>
                    <a:pt x="4906782" y="1413738"/>
                  </a:lnTo>
                  <a:lnTo>
                    <a:pt x="4910407" y="1366993"/>
                  </a:lnTo>
                  <a:lnTo>
                    <a:pt x="4911086" y="1320252"/>
                  </a:lnTo>
                  <a:lnTo>
                    <a:pt x="4908728" y="1273877"/>
                  </a:lnTo>
                  <a:lnTo>
                    <a:pt x="4903244" y="1228232"/>
                  </a:lnTo>
                  <a:lnTo>
                    <a:pt x="4894543" y="1183679"/>
                  </a:lnTo>
                  <a:lnTo>
                    <a:pt x="4882534" y="1140581"/>
                  </a:lnTo>
                  <a:lnTo>
                    <a:pt x="4867128" y="1099303"/>
                  </a:lnTo>
                  <a:lnTo>
                    <a:pt x="4848234" y="1060206"/>
                  </a:lnTo>
                  <a:lnTo>
                    <a:pt x="4825762" y="1023655"/>
                  </a:lnTo>
                  <a:lnTo>
                    <a:pt x="4799621" y="990011"/>
                  </a:lnTo>
                  <a:lnTo>
                    <a:pt x="4769722" y="959638"/>
                  </a:lnTo>
                  <a:lnTo>
                    <a:pt x="4735973" y="932900"/>
                  </a:lnTo>
                  <a:lnTo>
                    <a:pt x="4698286" y="910158"/>
                  </a:lnTo>
                  <a:lnTo>
                    <a:pt x="4642392" y="887761"/>
                  </a:lnTo>
                  <a:lnTo>
                    <a:pt x="4573351" y="870957"/>
                  </a:lnTo>
                  <a:lnTo>
                    <a:pt x="4534363" y="864460"/>
                  </a:lnTo>
                  <a:lnTo>
                    <a:pt x="4492643" y="859131"/>
                  </a:lnTo>
                  <a:lnTo>
                    <a:pt x="4448376" y="854892"/>
                  </a:lnTo>
                  <a:lnTo>
                    <a:pt x="4401746" y="851666"/>
                  </a:lnTo>
                  <a:lnTo>
                    <a:pt x="4352940" y="849377"/>
                  </a:lnTo>
                  <a:lnTo>
                    <a:pt x="4302141" y="847947"/>
                  </a:lnTo>
                  <a:lnTo>
                    <a:pt x="4249535" y="847299"/>
                  </a:lnTo>
                  <a:lnTo>
                    <a:pt x="4195307" y="847356"/>
                  </a:lnTo>
                  <a:lnTo>
                    <a:pt x="4139641" y="848041"/>
                  </a:lnTo>
                  <a:lnTo>
                    <a:pt x="4082722" y="849278"/>
                  </a:lnTo>
                  <a:lnTo>
                    <a:pt x="4024737" y="850988"/>
                  </a:lnTo>
                  <a:lnTo>
                    <a:pt x="3965868" y="853095"/>
                  </a:lnTo>
                  <a:lnTo>
                    <a:pt x="3906302" y="855523"/>
                  </a:lnTo>
                  <a:lnTo>
                    <a:pt x="3846224" y="858193"/>
                  </a:lnTo>
                  <a:lnTo>
                    <a:pt x="3785817" y="861029"/>
                  </a:lnTo>
                  <a:lnTo>
                    <a:pt x="3725268" y="863955"/>
                  </a:lnTo>
                  <a:lnTo>
                    <a:pt x="3664761" y="866892"/>
                  </a:lnTo>
                  <a:lnTo>
                    <a:pt x="3604480" y="869763"/>
                  </a:lnTo>
                  <a:lnTo>
                    <a:pt x="3544612" y="872493"/>
                  </a:lnTo>
                  <a:lnTo>
                    <a:pt x="3485341" y="875003"/>
                  </a:lnTo>
                  <a:lnTo>
                    <a:pt x="3426852" y="877217"/>
                  </a:lnTo>
                  <a:lnTo>
                    <a:pt x="3369329" y="879057"/>
                  </a:lnTo>
                  <a:lnTo>
                    <a:pt x="3312959" y="880448"/>
                  </a:lnTo>
                  <a:lnTo>
                    <a:pt x="3257925" y="881310"/>
                  </a:lnTo>
                  <a:lnTo>
                    <a:pt x="3204412" y="881569"/>
                  </a:lnTo>
                  <a:lnTo>
                    <a:pt x="3152607" y="881145"/>
                  </a:lnTo>
                  <a:lnTo>
                    <a:pt x="3102692" y="879964"/>
                  </a:lnTo>
                  <a:lnTo>
                    <a:pt x="3054855" y="877946"/>
                  </a:lnTo>
                  <a:lnTo>
                    <a:pt x="3009278" y="875016"/>
                  </a:lnTo>
                  <a:lnTo>
                    <a:pt x="2966148" y="871097"/>
                  </a:lnTo>
                  <a:lnTo>
                    <a:pt x="2925650" y="866111"/>
                  </a:lnTo>
                  <a:lnTo>
                    <a:pt x="2887967" y="859981"/>
                  </a:lnTo>
                  <a:lnTo>
                    <a:pt x="2821791" y="843982"/>
                  </a:lnTo>
                  <a:lnTo>
                    <a:pt x="2752793" y="813737"/>
                  </a:lnTo>
                  <a:lnTo>
                    <a:pt x="2719196" y="789764"/>
                  </a:lnTo>
                  <a:lnTo>
                    <a:pt x="2692280" y="762406"/>
                  </a:lnTo>
                  <a:lnTo>
                    <a:pt x="2656115" y="699013"/>
                  </a:lnTo>
                  <a:lnTo>
                    <a:pt x="2639540" y="626505"/>
                  </a:lnTo>
                  <a:lnTo>
                    <a:pt x="2637112" y="587754"/>
                  </a:lnTo>
                  <a:lnTo>
                    <a:pt x="2637799" y="547830"/>
                  </a:lnTo>
                  <a:lnTo>
                    <a:pt x="2641004" y="507102"/>
                  </a:lnTo>
                  <a:lnTo>
                    <a:pt x="2646135" y="465937"/>
                  </a:lnTo>
                  <a:lnTo>
                    <a:pt x="2652595" y="424705"/>
                  </a:lnTo>
                  <a:lnTo>
                    <a:pt x="2659791" y="383774"/>
                  </a:lnTo>
                  <a:lnTo>
                    <a:pt x="2667128" y="343512"/>
                  </a:lnTo>
                  <a:lnTo>
                    <a:pt x="2674011" y="304289"/>
                  </a:lnTo>
                  <a:lnTo>
                    <a:pt x="2679846" y="266471"/>
                  </a:lnTo>
                  <a:lnTo>
                    <a:pt x="2684038" y="230429"/>
                  </a:lnTo>
                  <a:lnTo>
                    <a:pt x="2685993" y="196530"/>
                  </a:lnTo>
                  <a:lnTo>
                    <a:pt x="2685116" y="165143"/>
                  </a:lnTo>
                  <a:lnTo>
                    <a:pt x="2672486" y="111379"/>
                  </a:lnTo>
                  <a:lnTo>
                    <a:pt x="2641394" y="72085"/>
                  </a:lnTo>
                  <a:lnTo>
                    <a:pt x="2575616" y="38057"/>
                  </a:lnTo>
                  <a:lnTo>
                    <a:pt x="2534731" y="25206"/>
                  </a:lnTo>
                  <a:lnTo>
                    <a:pt x="2489529" y="15045"/>
                  </a:lnTo>
                  <a:lnTo>
                    <a:pt x="2440773" y="7508"/>
                  </a:lnTo>
                  <a:lnTo>
                    <a:pt x="2389223" y="2532"/>
                  </a:lnTo>
                  <a:lnTo>
                    <a:pt x="2335640" y="50"/>
                  </a:lnTo>
                  <a:lnTo>
                    <a:pt x="2280786" y="0"/>
                  </a:lnTo>
                  <a:lnTo>
                    <a:pt x="2225421" y="2315"/>
                  </a:lnTo>
                  <a:lnTo>
                    <a:pt x="2170306" y="6931"/>
                  </a:lnTo>
                  <a:lnTo>
                    <a:pt x="2116203" y="13784"/>
                  </a:lnTo>
                  <a:lnTo>
                    <a:pt x="2063873" y="22809"/>
                  </a:lnTo>
                  <a:lnTo>
                    <a:pt x="2014076" y="33942"/>
                  </a:lnTo>
                  <a:lnTo>
                    <a:pt x="1967574" y="47116"/>
                  </a:lnTo>
                  <a:lnTo>
                    <a:pt x="1925128" y="62269"/>
                  </a:lnTo>
                  <a:lnTo>
                    <a:pt x="1887499" y="79335"/>
                  </a:lnTo>
                  <a:lnTo>
                    <a:pt x="1829737" y="118948"/>
                  </a:lnTo>
                  <a:lnTo>
                    <a:pt x="1803191" y="167581"/>
                  </a:lnTo>
                  <a:lnTo>
                    <a:pt x="1798939" y="198455"/>
                  </a:lnTo>
                  <a:lnTo>
                    <a:pt x="1799644" y="232989"/>
                  </a:lnTo>
                  <a:lnTo>
                    <a:pt x="1812755" y="310909"/>
                  </a:lnTo>
                  <a:lnTo>
                    <a:pt x="1823577" y="353229"/>
                  </a:lnTo>
                  <a:lnTo>
                    <a:pt x="1836186" y="397078"/>
                  </a:lnTo>
                  <a:lnTo>
                    <a:pt x="1849791" y="441924"/>
                  </a:lnTo>
                  <a:lnTo>
                    <a:pt x="1863598" y="487232"/>
                  </a:lnTo>
                  <a:lnTo>
                    <a:pt x="1876816" y="532472"/>
                  </a:lnTo>
                  <a:lnTo>
                    <a:pt x="1888651" y="577108"/>
                  </a:lnTo>
                  <a:lnTo>
                    <a:pt x="1898313" y="620610"/>
                  </a:lnTo>
                  <a:lnTo>
                    <a:pt x="1905007" y="662443"/>
                  </a:lnTo>
                  <a:lnTo>
                    <a:pt x="1907943" y="702075"/>
                  </a:lnTo>
                  <a:lnTo>
                    <a:pt x="1906327" y="738972"/>
                  </a:lnTo>
                  <a:lnTo>
                    <a:pt x="1886270" y="802434"/>
                  </a:lnTo>
                  <a:lnTo>
                    <a:pt x="1838500" y="848563"/>
                  </a:lnTo>
                  <a:lnTo>
                    <a:pt x="1782190" y="869935"/>
                  </a:lnTo>
                  <a:lnTo>
                    <a:pt x="1709421" y="881726"/>
                  </a:lnTo>
                  <a:lnTo>
                    <a:pt x="1667675" y="884531"/>
                  </a:lnTo>
                  <a:lnTo>
                    <a:pt x="1622787" y="885543"/>
                  </a:lnTo>
                  <a:lnTo>
                    <a:pt x="1575081" y="884963"/>
                  </a:lnTo>
                  <a:lnTo>
                    <a:pt x="1524882" y="882993"/>
                  </a:lnTo>
                  <a:lnTo>
                    <a:pt x="1472514" y="879834"/>
                  </a:lnTo>
                  <a:lnTo>
                    <a:pt x="1418301" y="875685"/>
                  </a:lnTo>
                  <a:lnTo>
                    <a:pt x="1362567" y="870748"/>
                  </a:lnTo>
                  <a:lnTo>
                    <a:pt x="1305637" y="865225"/>
                  </a:lnTo>
                  <a:lnTo>
                    <a:pt x="1247835" y="859315"/>
                  </a:lnTo>
                  <a:lnTo>
                    <a:pt x="1189485" y="853221"/>
                  </a:lnTo>
                  <a:lnTo>
                    <a:pt x="1130911" y="847142"/>
                  </a:lnTo>
                  <a:lnTo>
                    <a:pt x="1072438" y="841280"/>
                  </a:lnTo>
                  <a:lnTo>
                    <a:pt x="1014390" y="835835"/>
                  </a:lnTo>
                  <a:lnTo>
                    <a:pt x="957091" y="831009"/>
                  </a:lnTo>
                  <a:lnTo>
                    <a:pt x="900866" y="827003"/>
                  </a:lnTo>
                  <a:lnTo>
                    <a:pt x="846039" y="824017"/>
                  </a:lnTo>
                  <a:lnTo>
                    <a:pt x="792933" y="822252"/>
                  </a:lnTo>
                  <a:lnTo>
                    <a:pt x="741874" y="821909"/>
                  </a:lnTo>
                  <a:lnTo>
                    <a:pt x="693185" y="823190"/>
                  </a:lnTo>
                  <a:lnTo>
                    <a:pt x="647191" y="826295"/>
                  </a:lnTo>
                  <a:lnTo>
                    <a:pt x="604217" y="831425"/>
                  </a:lnTo>
                  <a:lnTo>
                    <a:pt x="564585" y="838781"/>
                  </a:lnTo>
                  <a:lnTo>
                    <a:pt x="528622" y="848563"/>
                  </a:lnTo>
                  <a:close/>
                </a:path>
              </a:pathLst>
            </a:custGeom>
            <a:ln w="57912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02230">
              <a:lnSpc>
                <a:spcPct val="100000"/>
              </a:lnSpc>
              <a:spcBef>
                <a:spcPts val="105"/>
              </a:spcBef>
            </a:pPr>
            <a:r>
              <a:rPr dirty="0"/>
              <a:t>Search</a:t>
            </a:r>
            <a:r>
              <a:rPr spc="-5" dirty="0"/>
              <a:t> </a:t>
            </a:r>
            <a:r>
              <a:rPr dirty="0"/>
              <a:t>Example: </a:t>
            </a:r>
            <a:r>
              <a:rPr spc="-10" dirty="0"/>
              <a:t>Romania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9265" y="1646386"/>
            <a:ext cx="7183965" cy="42491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57425">
              <a:lnSpc>
                <a:spcPct val="100000"/>
              </a:lnSpc>
              <a:spcBef>
                <a:spcPts val="105"/>
              </a:spcBef>
            </a:pPr>
            <a:r>
              <a:rPr dirty="0"/>
              <a:t>Searching</a:t>
            </a:r>
            <a:r>
              <a:rPr spc="-20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dirty="0"/>
              <a:t>a Search</a:t>
            </a:r>
            <a:r>
              <a:rPr spc="-25" dirty="0"/>
              <a:t> </a:t>
            </a:r>
            <a:r>
              <a:rPr spc="-2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794" y="4175133"/>
            <a:ext cx="8479790" cy="197548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Search:</a:t>
            </a:r>
            <a:endParaRPr sz="32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355"/>
              </a:spcBef>
              <a:buFont typeface="Wingdings"/>
              <a:buChar char=""/>
              <a:tabLst>
                <a:tab pos="756285" algn="l"/>
              </a:tabLst>
            </a:pPr>
            <a:r>
              <a:rPr sz="2800" dirty="0">
                <a:latin typeface="Calibri"/>
                <a:cs typeface="Calibri"/>
              </a:rPr>
              <a:t>Expand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</a:t>
            </a:r>
            <a:r>
              <a:rPr sz="2800" spc="-5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potential</a:t>
            </a:r>
            <a:r>
              <a:rPr sz="2800" spc="-6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(tree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nodes)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Maintain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fringe</a:t>
            </a:r>
            <a:r>
              <a:rPr sz="2800" spc="-5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plans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under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consideration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Try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expand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few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nodes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possible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28799" y="1690116"/>
            <a:ext cx="8074659" cy="2018030"/>
            <a:chOff x="1828799" y="1690116"/>
            <a:chExt cx="8074659" cy="2018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5614" y="1722278"/>
              <a:ext cx="7934119" cy="19702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8799" y="1690116"/>
              <a:ext cx="8074152" cy="2017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33420">
              <a:lnSpc>
                <a:spcPct val="100000"/>
              </a:lnSpc>
              <a:spcBef>
                <a:spcPts val="105"/>
              </a:spcBef>
            </a:pPr>
            <a:r>
              <a:rPr dirty="0"/>
              <a:t>General</a:t>
            </a:r>
            <a:r>
              <a:rPr spc="-20" dirty="0"/>
              <a:t> </a:t>
            </a:r>
            <a:r>
              <a:rPr dirty="0"/>
              <a:t>Tree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7394" y="4049648"/>
            <a:ext cx="7092315" cy="2219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Important</a:t>
            </a:r>
            <a:r>
              <a:rPr sz="2800" spc="-1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ideas: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Font typeface="Wingdings"/>
              <a:buChar char=""/>
              <a:tabLst>
                <a:tab pos="756285" algn="l"/>
              </a:tabLst>
            </a:pPr>
            <a:r>
              <a:rPr sz="2400" spc="-10" dirty="0">
                <a:latin typeface="Calibri"/>
                <a:cs typeface="Calibri"/>
              </a:rPr>
              <a:t>Fringe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</a:tabLst>
            </a:pPr>
            <a:r>
              <a:rPr sz="2400" spc="-10" dirty="0">
                <a:latin typeface="Calibri"/>
                <a:cs typeface="Calibri"/>
              </a:rPr>
              <a:t>Expansion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Exploration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strategy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90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Main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question: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which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r>
              <a:rPr sz="28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nodes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explore?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5136" y="1396827"/>
            <a:ext cx="7409231" cy="24542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91815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Example:</a:t>
            </a:r>
            <a:r>
              <a:rPr spc="-20" dirty="0"/>
              <a:t> </a:t>
            </a:r>
            <a:r>
              <a:rPr dirty="0"/>
              <a:t>Tree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37261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1228" y="2392679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6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2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6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62094" y="2389378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79207" y="1356360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6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2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6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36611" y="1352550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11723" y="2118360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6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1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6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05450" y="2139441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44211" y="1661160"/>
            <a:ext cx="318770" cy="304800"/>
          </a:xfrm>
          <a:custGeom>
            <a:avLst/>
            <a:gdLst/>
            <a:ahLst/>
            <a:cxnLst/>
            <a:rect l="l" t="t" r="r" b="b"/>
            <a:pathLst>
              <a:path w="318770" h="304800">
                <a:moveTo>
                  <a:pt x="0" y="152400"/>
                </a:moveTo>
                <a:lnTo>
                  <a:pt x="8113" y="104217"/>
                </a:lnTo>
                <a:lnTo>
                  <a:pt x="30711" y="62380"/>
                </a:lnTo>
                <a:lnTo>
                  <a:pt x="65178" y="29394"/>
                </a:lnTo>
                <a:lnTo>
                  <a:pt x="108898" y="7766"/>
                </a:lnTo>
                <a:lnTo>
                  <a:pt x="159258" y="0"/>
                </a:lnTo>
                <a:lnTo>
                  <a:pt x="209617" y="7766"/>
                </a:lnTo>
                <a:lnTo>
                  <a:pt x="253337" y="29394"/>
                </a:lnTo>
                <a:lnTo>
                  <a:pt x="287804" y="62380"/>
                </a:lnTo>
                <a:lnTo>
                  <a:pt x="310402" y="104217"/>
                </a:lnTo>
                <a:lnTo>
                  <a:pt x="318515" y="152400"/>
                </a:lnTo>
                <a:lnTo>
                  <a:pt x="310402" y="200582"/>
                </a:lnTo>
                <a:lnTo>
                  <a:pt x="287804" y="242419"/>
                </a:lnTo>
                <a:lnTo>
                  <a:pt x="253337" y="275405"/>
                </a:lnTo>
                <a:lnTo>
                  <a:pt x="209617" y="297033"/>
                </a:lnTo>
                <a:lnTo>
                  <a:pt x="159258" y="304800"/>
                </a:lnTo>
                <a:lnTo>
                  <a:pt x="108898" y="297033"/>
                </a:lnTo>
                <a:lnTo>
                  <a:pt x="65178" y="275405"/>
                </a:lnTo>
                <a:lnTo>
                  <a:pt x="30711" y="242419"/>
                </a:lnTo>
                <a:lnTo>
                  <a:pt x="811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38827" y="168198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62728" y="2727960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6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2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6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6072" y="2749422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23203" y="2819400"/>
            <a:ext cx="318770" cy="304800"/>
          </a:xfrm>
          <a:custGeom>
            <a:avLst/>
            <a:gdLst/>
            <a:ahLst/>
            <a:cxnLst/>
            <a:rect l="l" t="t" r="r" b="b"/>
            <a:pathLst>
              <a:path w="318770" h="304800">
                <a:moveTo>
                  <a:pt x="0" y="152400"/>
                </a:moveTo>
                <a:lnTo>
                  <a:pt x="8113" y="104217"/>
                </a:lnTo>
                <a:lnTo>
                  <a:pt x="30711" y="62380"/>
                </a:lnTo>
                <a:lnTo>
                  <a:pt x="65178" y="29394"/>
                </a:lnTo>
                <a:lnTo>
                  <a:pt x="108898" y="7766"/>
                </a:lnTo>
                <a:lnTo>
                  <a:pt x="159258" y="0"/>
                </a:lnTo>
                <a:lnTo>
                  <a:pt x="209617" y="7766"/>
                </a:lnTo>
                <a:lnTo>
                  <a:pt x="253337" y="29394"/>
                </a:lnTo>
                <a:lnTo>
                  <a:pt x="287804" y="62380"/>
                </a:lnTo>
                <a:lnTo>
                  <a:pt x="310402" y="104217"/>
                </a:lnTo>
                <a:lnTo>
                  <a:pt x="318516" y="152400"/>
                </a:lnTo>
                <a:lnTo>
                  <a:pt x="310402" y="200582"/>
                </a:lnTo>
                <a:lnTo>
                  <a:pt x="287804" y="242419"/>
                </a:lnTo>
                <a:lnTo>
                  <a:pt x="253337" y="275405"/>
                </a:lnTo>
                <a:lnTo>
                  <a:pt x="209617" y="297033"/>
                </a:lnTo>
                <a:lnTo>
                  <a:pt x="159258" y="304800"/>
                </a:lnTo>
                <a:lnTo>
                  <a:pt x="108898" y="297033"/>
                </a:lnTo>
                <a:lnTo>
                  <a:pt x="65178" y="275405"/>
                </a:lnTo>
                <a:lnTo>
                  <a:pt x="30711" y="242419"/>
                </a:lnTo>
                <a:lnTo>
                  <a:pt x="811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18072" y="2840863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q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72200" y="1630679"/>
            <a:ext cx="318770" cy="304800"/>
          </a:xfrm>
          <a:custGeom>
            <a:avLst/>
            <a:gdLst/>
            <a:ahLst/>
            <a:cxnLst/>
            <a:rect l="l" t="t" r="r" b="b"/>
            <a:pathLst>
              <a:path w="318770" h="304800">
                <a:moveTo>
                  <a:pt x="0" y="152400"/>
                </a:moveTo>
                <a:lnTo>
                  <a:pt x="8113" y="104217"/>
                </a:lnTo>
                <a:lnTo>
                  <a:pt x="30711" y="62380"/>
                </a:lnTo>
                <a:lnTo>
                  <a:pt x="65178" y="29394"/>
                </a:lnTo>
                <a:lnTo>
                  <a:pt x="108898" y="7766"/>
                </a:lnTo>
                <a:lnTo>
                  <a:pt x="159258" y="0"/>
                </a:lnTo>
                <a:lnTo>
                  <a:pt x="209617" y="7766"/>
                </a:lnTo>
                <a:lnTo>
                  <a:pt x="253337" y="29394"/>
                </a:lnTo>
                <a:lnTo>
                  <a:pt x="287804" y="62380"/>
                </a:lnTo>
                <a:lnTo>
                  <a:pt x="310402" y="104217"/>
                </a:lnTo>
                <a:lnTo>
                  <a:pt x="318515" y="152400"/>
                </a:lnTo>
                <a:lnTo>
                  <a:pt x="310402" y="200582"/>
                </a:lnTo>
                <a:lnTo>
                  <a:pt x="287804" y="242419"/>
                </a:lnTo>
                <a:lnTo>
                  <a:pt x="253337" y="275405"/>
                </a:lnTo>
                <a:lnTo>
                  <a:pt x="209617" y="297033"/>
                </a:lnTo>
                <a:lnTo>
                  <a:pt x="159258" y="304800"/>
                </a:lnTo>
                <a:lnTo>
                  <a:pt x="108898" y="297033"/>
                </a:lnTo>
                <a:lnTo>
                  <a:pt x="65178" y="275405"/>
                </a:lnTo>
                <a:lnTo>
                  <a:pt x="30711" y="242419"/>
                </a:lnTo>
                <a:lnTo>
                  <a:pt x="811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71640" y="1651508"/>
            <a:ext cx="120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17207" y="1996439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6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2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6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11442" y="201726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62700" y="2423160"/>
            <a:ext cx="318770" cy="304800"/>
          </a:xfrm>
          <a:custGeom>
            <a:avLst/>
            <a:gdLst/>
            <a:ahLst/>
            <a:cxnLst/>
            <a:rect l="l" t="t" r="r" b="b"/>
            <a:pathLst>
              <a:path w="318770" h="304800">
                <a:moveTo>
                  <a:pt x="0" y="152400"/>
                </a:moveTo>
                <a:lnTo>
                  <a:pt x="8113" y="104217"/>
                </a:lnTo>
                <a:lnTo>
                  <a:pt x="30711" y="62380"/>
                </a:lnTo>
                <a:lnTo>
                  <a:pt x="65178" y="29394"/>
                </a:lnTo>
                <a:lnTo>
                  <a:pt x="108898" y="7766"/>
                </a:lnTo>
                <a:lnTo>
                  <a:pt x="159257" y="0"/>
                </a:lnTo>
                <a:lnTo>
                  <a:pt x="209617" y="7766"/>
                </a:lnTo>
                <a:lnTo>
                  <a:pt x="253337" y="29394"/>
                </a:lnTo>
                <a:lnTo>
                  <a:pt x="287804" y="62380"/>
                </a:lnTo>
                <a:lnTo>
                  <a:pt x="310402" y="104217"/>
                </a:lnTo>
                <a:lnTo>
                  <a:pt x="318516" y="152400"/>
                </a:lnTo>
                <a:lnTo>
                  <a:pt x="310402" y="200582"/>
                </a:lnTo>
                <a:lnTo>
                  <a:pt x="287804" y="242419"/>
                </a:lnTo>
                <a:lnTo>
                  <a:pt x="253337" y="275405"/>
                </a:lnTo>
                <a:lnTo>
                  <a:pt x="209617" y="297033"/>
                </a:lnTo>
                <a:lnTo>
                  <a:pt x="159257" y="304800"/>
                </a:lnTo>
                <a:lnTo>
                  <a:pt x="108898" y="297033"/>
                </a:lnTo>
                <a:lnTo>
                  <a:pt x="65178" y="275405"/>
                </a:lnTo>
                <a:lnTo>
                  <a:pt x="30711" y="242419"/>
                </a:lnTo>
                <a:lnTo>
                  <a:pt x="811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57569" y="2444241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h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15711" y="1386839"/>
            <a:ext cx="318770" cy="304800"/>
          </a:xfrm>
          <a:custGeom>
            <a:avLst/>
            <a:gdLst/>
            <a:ahLst/>
            <a:cxnLst/>
            <a:rect l="l" t="t" r="r" b="b"/>
            <a:pathLst>
              <a:path w="318770" h="304800">
                <a:moveTo>
                  <a:pt x="0" y="152400"/>
                </a:moveTo>
                <a:lnTo>
                  <a:pt x="8113" y="104217"/>
                </a:lnTo>
                <a:lnTo>
                  <a:pt x="30711" y="62380"/>
                </a:lnTo>
                <a:lnTo>
                  <a:pt x="65178" y="29394"/>
                </a:lnTo>
                <a:lnTo>
                  <a:pt x="108898" y="7766"/>
                </a:lnTo>
                <a:lnTo>
                  <a:pt x="159258" y="0"/>
                </a:lnTo>
                <a:lnTo>
                  <a:pt x="209617" y="7766"/>
                </a:lnTo>
                <a:lnTo>
                  <a:pt x="253337" y="29394"/>
                </a:lnTo>
                <a:lnTo>
                  <a:pt x="287804" y="62380"/>
                </a:lnTo>
                <a:lnTo>
                  <a:pt x="310402" y="104217"/>
                </a:lnTo>
                <a:lnTo>
                  <a:pt x="318515" y="152400"/>
                </a:lnTo>
                <a:lnTo>
                  <a:pt x="310402" y="200582"/>
                </a:lnTo>
                <a:lnTo>
                  <a:pt x="287804" y="242419"/>
                </a:lnTo>
                <a:lnTo>
                  <a:pt x="253337" y="275405"/>
                </a:lnTo>
                <a:lnTo>
                  <a:pt x="209617" y="297033"/>
                </a:lnTo>
                <a:lnTo>
                  <a:pt x="159258" y="304800"/>
                </a:lnTo>
                <a:lnTo>
                  <a:pt x="108898" y="297033"/>
                </a:lnTo>
                <a:lnTo>
                  <a:pt x="65178" y="275405"/>
                </a:lnTo>
                <a:lnTo>
                  <a:pt x="30711" y="242419"/>
                </a:lnTo>
                <a:lnTo>
                  <a:pt x="811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09946" y="1407414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83195" y="2179320"/>
            <a:ext cx="318770" cy="304800"/>
          </a:xfrm>
          <a:custGeom>
            <a:avLst/>
            <a:gdLst/>
            <a:ahLst/>
            <a:cxnLst/>
            <a:rect l="l" t="t" r="r" b="b"/>
            <a:pathLst>
              <a:path w="318770" h="304800">
                <a:moveTo>
                  <a:pt x="0" y="152400"/>
                </a:moveTo>
                <a:lnTo>
                  <a:pt x="8113" y="104217"/>
                </a:lnTo>
                <a:lnTo>
                  <a:pt x="30711" y="62380"/>
                </a:lnTo>
                <a:lnTo>
                  <a:pt x="65178" y="29394"/>
                </a:lnTo>
                <a:lnTo>
                  <a:pt x="108898" y="7766"/>
                </a:lnTo>
                <a:lnTo>
                  <a:pt x="159257" y="0"/>
                </a:lnTo>
                <a:lnTo>
                  <a:pt x="209617" y="7766"/>
                </a:lnTo>
                <a:lnTo>
                  <a:pt x="253337" y="29394"/>
                </a:lnTo>
                <a:lnTo>
                  <a:pt x="287804" y="62380"/>
                </a:lnTo>
                <a:lnTo>
                  <a:pt x="310402" y="104217"/>
                </a:lnTo>
                <a:lnTo>
                  <a:pt x="318515" y="152400"/>
                </a:lnTo>
                <a:lnTo>
                  <a:pt x="310402" y="200582"/>
                </a:lnTo>
                <a:lnTo>
                  <a:pt x="287804" y="242419"/>
                </a:lnTo>
                <a:lnTo>
                  <a:pt x="253337" y="275405"/>
                </a:lnTo>
                <a:lnTo>
                  <a:pt x="209617" y="297033"/>
                </a:lnTo>
                <a:lnTo>
                  <a:pt x="159257" y="304800"/>
                </a:lnTo>
                <a:lnTo>
                  <a:pt x="108898" y="297033"/>
                </a:lnTo>
                <a:lnTo>
                  <a:pt x="65178" y="275405"/>
                </a:lnTo>
                <a:lnTo>
                  <a:pt x="30711" y="242419"/>
                </a:lnTo>
                <a:lnTo>
                  <a:pt x="811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403718" y="2200402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f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56704" y="2727960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6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2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6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72273" y="2749422"/>
            <a:ext cx="88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3971" y="2297176"/>
            <a:ext cx="146303" cy="170434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7309611" y="1661160"/>
            <a:ext cx="251460" cy="1069975"/>
            <a:chOff x="7309611" y="1661160"/>
            <a:chExt cx="251460" cy="106997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9611" y="2484120"/>
              <a:ext cx="132461" cy="24688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435468" y="1661160"/>
              <a:ext cx="125095" cy="519430"/>
            </a:xfrm>
            <a:custGeom>
              <a:avLst/>
              <a:gdLst/>
              <a:ahLst/>
              <a:cxnLst/>
              <a:rect l="l" t="t" r="r" b="b"/>
              <a:pathLst>
                <a:path w="125095" h="519430">
                  <a:moveTo>
                    <a:pt x="81406" y="73790"/>
                  </a:moveTo>
                  <a:lnTo>
                    <a:pt x="0" y="517143"/>
                  </a:lnTo>
                  <a:lnTo>
                    <a:pt x="12446" y="519429"/>
                  </a:lnTo>
                  <a:lnTo>
                    <a:pt x="93854" y="76069"/>
                  </a:lnTo>
                  <a:lnTo>
                    <a:pt x="81406" y="73790"/>
                  </a:lnTo>
                  <a:close/>
                </a:path>
                <a:path w="125095" h="519430">
                  <a:moveTo>
                    <a:pt x="119189" y="61340"/>
                  </a:moveTo>
                  <a:lnTo>
                    <a:pt x="83692" y="61340"/>
                  </a:lnTo>
                  <a:lnTo>
                    <a:pt x="96138" y="63626"/>
                  </a:lnTo>
                  <a:lnTo>
                    <a:pt x="93854" y="76069"/>
                  </a:lnTo>
                  <a:lnTo>
                    <a:pt x="125095" y="81787"/>
                  </a:lnTo>
                  <a:lnTo>
                    <a:pt x="119189" y="61340"/>
                  </a:lnTo>
                  <a:close/>
                </a:path>
                <a:path w="125095" h="519430">
                  <a:moveTo>
                    <a:pt x="83692" y="61340"/>
                  </a:moveTo>
                  <a:lnTo>
                    <a:pt x="81406" y="73790"/>
                  </a:lnTo>
                  <a:lnTo>
                    <a:pt x="93854" y="76069"/>
                  </a:lnTo>
                  <a:lnTo>
                    <a:pt x="96138" y="63626"/>
                  </a:lnTo>
                  <a:lnTo>
                    <a:pt x="83692" y="61340"/>
                  </a:lnTo>
                  <a:close/>
                </a:path>
                <a:path w="125095" h="519430">
                  <a:moveTo>
                    <a:pt x="101473" y="0"/>
                  </a:moveTo>
                  <a:lnTo>
                    <a:pt x="50164" y="68072"/>
                  </a:lnTo>
                  <a:lnTo>
                    <a:pt x="81406" y="73790"/>
                  </a:lnTo>
                  <a:lnTo>
                    <a:pt x="83692" y="61340"/>
                  </a:lnTo>
                  <a:lnTo>
                    <a:pt x="119189" y="61340"/>
                  </a:lnTo>
                  <a:lnTo>
                    <a:pt x="1014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4758690" y="1535938"/>
            <a:ext cx="2578100" cy="1477010"/>
            <a:chOff x="4758690" y="1535938"/>
            <a:chExt cx="2578100" cy="1477010"/>
          </a:xfrm>
        </p:grpSpPr>
        <p:sp>
          <p:nvSpPr>
            <p:cNvPr id="33" name="object 33"/>
            <p:cNvSpPr/>
            <p:nvPr/>
          </p:nvSpPr>
          <p:spPr>
            <a:xfrm>
              <a:off x="4758690" y="1535937"/>
              <a:ext cx="2578100" cy="1477010"/>
            </a:xfrm>
            <a:custGeom>
              <a:avLst/>
              <a:gdLst/>
              <a:ahLst/>
              <a:cxnLst/>
              <a:rect l="l" t="t" r="r" b="b"/>
              <a:pathLst>
                <a:path w="2578100" h="1477010">
                  <a:moveTo>
                    <a:pt x="303911" y="1344803"/>
                  </a:moveTo>
                  <a:lnTo>
                    <a:pt x="287489" y="1311529"/>
                  </a:lnTo>
                  <a:lnTo>
                    <a:pt x="266192" y="1268349"/>
                  </a:lnTo>
                  <a:lnTo>
                    <a:pt x="247015" y="1293672"/>
                  </a:lnTo>
                  <a:lnTo>
                    <a:pt x="7620" y="1112266"/>
                  </a:lnTo>
                  <a:lnTo>
                    <a:pt x="0" y="1122426"/>
                  </a:lnTo>
                  <a:lnTo>
                    <a:pt x="239344" y="1303794"/>
                  </a:lnTo>
                  <a:lnTo>
                    <a:pt x="220218" y="1329055"/>
                  </a:lnTo>
                  <a:lnTo>
                    <a:pt x="303911" y="1344803"/>
                  </a:lnTo>
                  <a:close/>
                </a:path>
                <a:path w="2578100" h="1477010">
                  <a:moveTo>
                    <a:pt x="557657" y="3302"/>
                  </a:moveTo>
                  <a:lnTo>
                    <a:pt x="472567" y="8763"/>
                  </a:lnTo>
                  <a:lnTo>
                    <a:pt x="488632" y="36245"/>
                  </a:lnTo>
                  <a:lnTo>
                    <a:pt x="268859" y="164211"/>
                  </a:lnTo>
                  <a:lnTo>
                    <a:pt x="275209" y="175260"/>
                  </a:lnTo>
                  <a:lnTo>
                    <a:pt x="495007" y="47155"/>
                  </a:lnTo>
                  <a:lnTo>
                    <a:pt x="511048" y="74549"/>
                  </a:lnTo>
                  <a:lnTo>
                    <a:pt x="540283" y="29845"/>
                  </a:lnTo>
                  <a:lnTo>
                    <a:pt x="557657" y="3302"/>
                  </a:lnTo>
                  <a:close/>
                </a:path>
                <a:path w="2578100" h="1477010">
                  <a:moveTo>
                    <a:pt x="653034" y="734822"/>
                  </a:moveTo>
                  <a:lnTo>
                    <a:pt x="569722" y="716788"/>
                  </a:lnTo>
                  <a:lnTo>
                    <a:pt x="577608" y="747636"/>
                  </a:lnTo>
                  <a:lnTo>
                    <a:pt x="2286" y="895096"/>
                  </a:lnTo>
                  <a:lnTo>
                    <a:pt x="5334" y="907415"/>
                  </a:lnTo>
                  <a:lnTo>
                    <a:pt x="580771" y="759955"/>
                  </a:lnTo>
                  <a:lnTo>
                    <a:pt x="588645" y="790702"/>
                  </a:lnTo>
                  <a:lnTo>
                    <a:pt x="641908" y="744474"/>
                  </a:lnTo>
                  <a:lnTo>
                    <a:pt x="653034" y="734822"/>
                  </a:lnTo>
                  <a:close/>
                </a:path>
                <a:path w="2578100" h="1477010">
                  <a:moveTo>
                    <a:pt x="701421" y="621665"/>
                  </a:moveTo>
                  <a:lnTo>
                    <a:pt x="326707" y="416801"/>
                  </a:lnTo>
                  <a:lnTo>
                    <a:pt x="330022" y="410718"/>
                  </a:lnTo>
                  <a:lnTo>
                    <a:pt x="341884" y="389001"/>
                  </a:lnTo>
                  <a:lnTo>
                    <a:pt x="256794" y="385826"/>
                  </a:lnTo>
                  <a:lnTo>
                    <a:pt x="305435" y="455803"/>
                  </a:lnTo>
                  <a:lnTo>
                    <a:pt x="320611" y="427977"/>
                  </a:lnTo>
                  <a:lnTo>
                    <a:pt x="695325" y="632841"/>
                  </a:lnTo>
                  <a:lnTo>
                    <a:pt x="701421" y="621665"/>
                  </a:lnTo>
                  <a:close/>
                </a:path>
                <a:path w="2578100" h="1477010">
                  <a:moveTo>
                    <a:pt x="1065911" y="1435862"/>
                  </a:moveTo>
                  <a:lnTo>
                    <a:pt x="1056779" y="1431671"/>
                  </a:lnTo>
                  <a:lnTo>
                    <a:pt x="988441" y="1400302"/>
                  </a:lnTo>
                  <a:lnTo>
                    <a:pt x="989482" y="1431671"/>
                  </a:lnTo>
                  <a:lnTo>
                    <a:pt x="989495" y="1432102"/>
                  </a:lnTo>
                  <a:lnTo>
                    <a:pt x="575056" y="1446022"/>
                  </a:lnTo>
                  <a:lnTo>
                    <a:pt x="575564" y="1458722"/>
                  </a:lnTo>
                  <a:lnTo>
                    <a:pt x="989914" y="1444802"/>
                  </a:lnTo>
                  <a:lnTo>
                    <a:pt x="989787" y="1441284"/>
                  </a:lnTo>
                  <a:lnTo>
                    <a:pt x="989901" y="1444371"/>
                  </a:lnTo>
                  <a:lnTo>
                    <a:pt x="989914" y="1444802"/>
                  </a:lnTo>
                  <a:lnTo>
                    <a:pt x="990981" y="1476502"/>
                  </a:lnTo>
                  <a:lnTo>
                    <a:pt x="1065911" y="1435862"/>
                  </a:lnTo>
                  <a:close/>
                </a:path>
                <a:path w="2578100" h="1477010">
                  <a:moveTo>
                    <a:pt x="1417574" y="241427"/>
                  </a:moveTo>
                  <a:lnTo>
                    <a:pt x="947585" y="28879"/>
                  </a:lnTo>
                  <a:lnTo>
                    <a:pt x="949960" y="23622"/>
                  </a:lnTo>
                  <a:lnTo>
                    <a:pt x="960628" y="0"/>
                  </a:lnTo>
                  <a:lnTo>
                    <a:pt x="875538" y="3302"/>
                  </a:lnTo>
                  <a:lnTo>
                    <a:pt x="929259" y="69469"/>
                  </a:lnTo>
                  <a:lnTo>
                    <a:pt x="942327" y="40525"/>
                  </a:lnTo>
                  <a:lnTo>
                    <a:pt x="1412367" y="252984"/>
                  </a:lnTo>
                  <a:lnTo>
                    <a:pt x="1417574" y="241427"/>
                  </a:lnTo>
                  <a:close/>
                </a:path>
                <a:path w="2578100" h="1477010">
                  <a:moveTo>
                    <a:pt x="1461135" y="355346"/>
                  </a:moveTo>
                  <a:lnTo>
                    <a:pt x="1375918" y="355727"/>
                  </a:lnTo>
                  <a:lnTo>
                    <a:pt x="1390243" y="384073"/>
                  </a:lnTo>
                  <a:lnTo>
                    <a:pt x="921385" y="621538"/>
                  </a:lnTo>
                  <a:lnTo>
                    <a:pt x="927227" y="632841"/>
                  </a:lnTo>
                  <a:lnTo>
                    <a:pt x="1396034" y="395528"/>
                  </a:lnTo>
                  <a:lnTo>
                    <a:pt x="1410335" y="423799"/>
                  </a:lnTo>
                  <a:lnTo>
                    <a:pt x="1444066" y="378333"/>
                  </a:lnTo>
                  <a:lnTo>
                    <a:pt x="1461135" y="355346"/>
                  </a:lnTo>
                  <a:close/>
                </a:path>
                <a:path w="2578100" h="1477010">
                  <a:moveTo>
                    <a:pt x="1606677" y="1045718"/>
                  </a:moveTo>
                  <a:lnTo>
                    <a:pt x="1602867" y="1033526"/>
                  </a:lnTo>
                  <a:lnTo>
                    <a:pt x="691896" y="1315923"/>
                  </a:lnTo>
                  <a:lnTo>
                    <a:pt x="682498" y="1285621"/>
                  </a:lnTo>
                  <a:lnTo>
                    <a:pt x="621030" y="1344549"/>
                  </a:lnTo>
                  <a:lnTo>
                    <a:pt x="705104" y="1358392"/>
                  </a:lnTo>
                  <a:lnTo>
                    <a:pt x="696849" y="1331849"/>
                  </a:lnTo>
                  <a:lnTo>
                    <a:pt x="695680" y="1328077"/>
                  </a:lnTo>
                  <a:lnTo>
                    <a:pt x="1606677" y="1045718"/>
                  </a:lnTo>
                  <a:close/>
                </a:path>
                <a:path w="2578100" h="1477010">
                  <a:moveTo>
                    <a:pt x="1653667" y="1153287"/>
                  </a:moveTo>
                  <a:lnTo>
                    <a:pt x="1647317" y="1142365"/>
                  </a:lnTo>
                  <a:lnTo>
                    <a:pt x="1398701" y="1284795"/>
                  </a:lnTo>
                  <a:lnTo>
                    <a:pt x="1382903" y="1257300"/>
                  </a:lnTo>
                  <a:lnTo>
                    <a:pt x="1335786" y="1328293"/>
                  </a:lnTo>
                  <a:lnTo>
                    <a:pt x="1420876" y="1323340"/>
                  </a:lnTo>
                  <a:lnTo>
                    <a:pt x="1408671" y="1302131"/>
                  </a:lnTo>
                  <a:lnTo>
                    <a:pt x="1405051" y="1295844"/>
                  </a:lnTo>
                  <a:lnTo>
                    <a:pt x="1653667" y="1153287"/>
                  </a:lnTo>
                  <a:close/>
                </a:path>
                <a:path w="2578100" h="1477010">
                  <a:moveTo>
                    <a:pt x="1858632" y="612902"/>
                  </a:moveTo>
                  <a:lnTo>
                    <a:pt x="1777873" y="585470"/>
                  </a:lnTo>
                  <a:lnTo>
                    <a:pt x="1782203" y="616915"/>
                  </a:lnTo>
                  <a:lnTo>
                    <a:pt x="969137" y="728599"/>
                  </a:lnTo>
                  <a:lnTo>
                    <a:pt x="970915" y="741172"/>
                  </a:lnTo>
                  <a:lnTo>
                    <a:pt x="1783956" y="629615"/>
                  </a:lnTo>
                  <a:lnTo>
                    <a:pt x="1788287" y="661035"/>
                  </a:lnTo>
                  <a:lnTo>
                    <a:pt x="1855292" y="615188"/>
                  </a:lnTo>
                  <a:lnTo>
                    <a:pt x="1858632" y="612902"/>
                  </a:lnTo>
                  <a:close/>
                </a:path>
                <a:path w="2578100" h="1477010">
                  <a:moveTo>
                    <a:pt x="1904746" y="721106"/>
                  </a:moveTo>
                  <a:lnTo>
                    <a:pt x="1826387" y="754761"/>
                  </a:lnTo>
                  <a:lnTo>
                    <a:pt x="1848624" y="773518"/>
                  </a:lnTo>
                  <a:lnTo>
                    <a:pt x="1837093" y="782675"/>
                  </a:lnTo>
                  <a:lnTo>
                    <a:pt x="1779130" y="808228"/>
                  </a:lnTo>
                  <a:lnTo>
                    <a:pt x="1703578" y="833501"/>
                  </a:lnTo>
                  <a:lnTo>
                    <a:pt x="1659636" y="845693"/>
                  </a:lnTo>
                  <a:lnTo>
                    <a:pt x="1612138" y="857758"/>
                  </a:lnTo>
                  <a:lnTo>
                    <a:pt x="1560957" y="869442"/>
                  </a:lnTo>
                  <a:lnTo>
                    <a:pt x="1506474" y="880999"/>
                  </a:lnTo>
                  <a:lnTo>
                    <a:pt x="1448689" y="892048"/>
                  </a:lnTo>
                  <a:lnTo>
                    <a:pt x="1387856" y="902716"/>
                  </a:lnTo>
                  <a:lnTo>
                    <a:pt x="1324102" y="913130"/>
                  </a:lnTo>
                  <a:lnTo>
                    <a:pt x="1257554" y="923036"/>
                  </a:lnTo>
                  <a:lnTo>
                    <a:pt x="1117092" y="941451"/>
                  </a:lnTo>
                  <a:lnTo>
                    <a:pt x="967740" y="957961"/>
                  </a:lnTo>
                  <a:lnTo>
                    <a:pt x="890270" y="965327"/>
                  </a:lnTo>
                  <a:lnTo>
                    <a:pt x="730377" y="978408"/>
                  </a:lnTo>
                  <a:lnTo>
                    <a:pt x="564896" y="988949"/>
                  </a:lnTo>
                  <a:lnTo>
                    <a:pt x="395351" y="996696"/>
                  </a:lnTo>
                  <a:lnTo>
                    <a:pt x="223266" y="1001522"/>
                  </a:lnTo>
                  <a:lnTo>
                    <a:pt x="49530" y="1003173"/>
                  </a:lnTo>
                  <a:lnTo>
                    <a:pt x="49530" y="1015873"/>
                  </a:lnTo>
                  <a:lnTo>
                    <a:pt x="223266" y="1014222"/>
                  </a:lnTo>
                  <a:lnTo>
                    <a:pt x="395732" y="1009396"/>
                  </a:lnTo>
                  <a:lnTo>
                    <a:pt x="565531" y="1001522"/>
                  </a:lnTo>
                  <a:lnTo>
                    <a:pt x="731139" y="991108"/>
                  </a:lnTo>
                  <a:lnTo>
                    <a:pt x="891413" y="978027"/>
                  </a:lnTo>
                  <a:lnTo>
                    <a:pt x="969010" y="970661"/>
                  </a:lnTo>
                  <a:lnTo>
                    <a:pt x="1118616" y="954151"/>
                  </a:lnTo>
                  <a:lnTo>
                    <a:pt x="1259332" y="935609"/>
                  </a:lnTo>
                  <a:lnTo>
                    <a:pt x="1326007" y="925703"/>
                  </a:lnTo>
                  <a:lnTo>
                    <a:pt x="1389888" y="915289"/>
                  </a:lnTo>
                  <a:lnTo>
                    <a:pt x="1450848" y="904494"/>
                  </a:lnTo>
                  <a:lnTo>
                    <a:pt x="1508760" y="893445"/>
                  </a:lnTo>
                  <a:lnTo>
                    <a:pt x="1563624" y="881888"/>
                  </a:lnTo>
                  <a:lnTo>
                    <a:pt x="1614932" y="870204"/>
                  </a:lnTo>
                  <a:lnTo>
                    <a:pt x="1662811" y="858012"/>
                  </a:lnTo>
                  <a:lnTo>
                    <a:pt x="1707007" y="845693"/>
                  </a:lnTo>
                  <a:lnTo>
                    <a:pt x="1747139" y="833120"/>
                  </a:lnTo>
                  <a:lnTo>
                    <a:pt x="1783334" y="820293"/>
                  </a:lnTo>
                  <a:lnTo>
                    <a:pt x="1843532" y="793623"/>
                  </a:lnTo>
                  <a:lnTo>
                    <a:pt x="1857730" y="782447"/>
                  </a:lnTo>
                  <a:lnTo>
                    <a:pt x="1858492" y="781850"/>
                  </a:lnTo>
                  <a:lnTo>
                    <a:pt x="1884680" y="803910"/>
                  </a:lnTo>
                  <a:lnTo>
                    <a:pt x="1894179" y="764667"/>
                  </a:lnTo>
                  <a:lnTo>
                    <a:pt x="1904746" y="721106"/>
                  </a:lnTo>
                  <a:close/>
                </a:path>
                <a:path w="2578100" h="1477010">
                  <a:moveTo>
                    <a:pt x="2444496" y="1236853"/>
                  </a:moveTo>
                  <a:lnTo>
                    <a:pt x="2440228" y="1186053"/>
                  </a:lnTo>
                  <a:lnTo>
                    <a:pt x="2437384" y="1152017"/>
                  </a:lnTo>
                  <a:lnTo>
                    <a:pt x="2410193" y="1168615"/>
                  </a:lnTo>
                  <a:lnTo>
                    <a:pt x="2135251" y="717804"/>
                  </a:lnTo>
                  <a:lnTo>
                    <a:pt x="2124329" y="724408"/>
                  </a:lnTo>
                  <a:lnTo>
                    <a:pt x="2399385" y="1175207"/>
                  </a:lnTo>
                  <a:lnTo>
                    <a:pt x="2372233" y="1191768"/>
                  </a:lnTo>
                  <a:lnTo>
                    <a:pt x="2444496" y="1236853"/>
                  </a:lnTo>
                  <a:close/>
                </a:path>
                <a:path w="2578100" h="1477010">
                  <a:moveTo>
                    <a:pt x="2578100" y="687832"/>
                  </a:moveTo>
                  <a:lnTo>
                    <a:pt x="2577846" y="677926"/>
                  </a:lnTo>
                  <a:lnTo>
                    <a:pt x="2577846" y="677545"/>
                  </a:lnTo>
                  <a:lnTo>
                    <a:pt x="2576944" y="668020"/>
                  </a:lnTo>
                  <a:lnTo>
                    <a:pt x="2567051" y="624332"/>
                  </a:lnTo>
                  <a:lnTo>
                    <a:pt x="2548255" y="582676"/>
                  </a:lnTo>
                  <a:lnTo>
                    <a:pt x="2520950" y="542036"/>
                  </a:lnTo>
                  <a:lnTo>
                    <a:pt x="2486025" y="502666"/>
                  </a:lnTo>
                  <a:lnTo>
                    <a:pt x="2443988" y="464820"/>
                  </a:lnTo>
                  <a:lnTo>
                    <a:pt x="2395728" y="429006"/>
                  </a:lnTo>
                  <a:lnTo>
                    <a:pt x="2341499" y="395351"/>
                  </a:lnTo>
                  <a:lnTo>
                    <a:pt x="2282063" y="364109"/>
                  </a:lnTo>
                  <a:lnTo>
                    <a:pt x="2217928" y="335661"/>
                  </a:lnTo>
                  <a:lnTo>
                    <a:pt x="2149983" y="310261"/>
                  </a:lnTo>
                  <a:lnTo>
                    <a:pt x="2078609" y="288417"/>
                  </a:lnTo>
                  <a:lnTo>
                    <a:pt x="2004441" y="270256"/>
                  </a:lnTo>
                  <a:lnTo>
                    <a:pt x="1966595" y="262636"/>
                  </a:lnTo>
                  <a:lnTo>
                    <a:pt x="1928114" y="256159"/>
                  </a:lnTo>
                  <a:lnTo>
                    <a:pt x="1889379" y="250698"/>
                  </a:lnTo>
                  <a:lnTo>
                    <a:pt x="1850263" y="246380"/>
                  </a:lnTo>
                  <a:lnTo>
                    <a:pt x="1810880" y="243205"/>
                  </a:lnTo>
                  <a:lnTo>
                    <a:pt x="1808099" y="243205"/>
                  </a:lnTo>
                  <a:lnTo>
                    <a:pt x="1807857" y="243205"/>
                  </a:lnTo>
                  <a:lnTo>
                    <a:pt x="1807857" y="250698"/>
                  </a:lnTo>
                  <a:lnTo>
                    <a:pt x="1807718" y="255397"/>
                  </a:lnTo>
                  <a:lnTo>
                    <a:pt x="1807692" y="255841"/>
                  </a:lnTo>
                  <a:lnTo>
                    <a:pt x="1807857" y="250698"/>
                  </a:lnTo>
                  <a:lnTo>
                    <a:pt x="1807857" y="243205"/>
                  </a:lnTo>
                  <a:lnTo>
                    <a:pt x="1795373" y="243205"/>
                  </a:lnTo>
                  <a:lnTo>
                    <a:pt x="1795399" y="242697"/>
                  </a:lnTo>
                  <a:lnTo>
                    <a:pt x="1808111" y="242697"/>
                  </a:lnTo>
                  <a:lnTo>
                    <a:pt x="1809115" y="211328"/>
                  </a:lnTo>
                  <a:lnTo>
                    <a:pt x="1731772" y="247015"/>
                  </a:lnTo>
                  <a:lnTo>
                    <a:pt x="1806702" y="287528"/>
                  </a:lnTo>
                  <a:lnTo>
                    <a:pt x="1807464" y="263271"/>
                  </a:lnTo>
                  <a:lnTo>
                    <a:pt x="1807489" y="262636"/>
                  </a:lnTo>
                  <a:lnTo>
                    <a:pt x="1807603" y="258953"/>
                  </a:lnTo>
                  <a:lnTo>
                    <a:pt x="1807692" y="255905"/>
                  </a:lnTo>
                  <a:lnTo>
                    <a:pt x="1809864" y="255905"/>
                  </a:lnTo>
                  <a:lnTo>
                    <a:pt x="1848866" y="258953"/>
                  </a:lnTo>
                  <a:lnTo>
                    <a:pt x="1887601" y="263271"/>
                  </a:lnTo>
                  <a:lnTo>
                    <a:pt x="1926082" y="268605"/>
                  </a:lnTo>
                  <a:lnTo>
                    <a:pt x="1964055" y="275082"/>
                  </a:lnTo>
                  <a:lnTo>
                    <a:pt x="2001647" y="282575"/>
                  </a:lnTo>
                  <a:lnTo>
                    <a:pt x="2075053" y="300609"/>
                  </a:lnTo>
                  <a:lnTo>
                    <a:pt x="2145792" y="322326"/>
                  </a:lnTo>
                  <a:lnTo>
                    <a:pt x="2212975" y="347345"/>
                  </a:lnTo>
                  <a:lnTo>
                    <a:pt x="2276221" y="375412"/>
                  </a:lnTo>
                  <a:lnTo>
                    <a:pt x="2334895" y="406273"/>
                  </a:lnTo>
                  <a:lnTo>
                    <a:pt x="2388362" y="439420"/>
                  </a:lnTo>
                  <a:lnTo>
                    <a:pt x="2435860" y="474472"/>
                  </a:lnTo>
                  <a:lnTo>
                    <a:pt x="2476881" y="511302"/>
                  </a:lnTo>
                  <a:lnTo>
                    <a:pt x="2510663" y="549529"/>
                  </a:lnTo>
                  <a:lnTo>
                    <a:pt x="2536952" y="588391"/>
                  </a:lnTo>
                  <a:lnTo>
                    <a:pt x="2554986" y="628142"/>
                  </a:lnTo>
                  <a:lnTo>
                    <a:pt x="2564130" y="668020"/>
                  </a:lnTo>
                  <a:lnTo>
                    <a:pt x="2565095" y="677545"/>
                  </a:lnTo>
                  <a:lnTo>
                    <a:pt x="2565146" y="677926"/>
                  </a:lnTo>
                  <a:lnTo>
                    <a:pt x="2565387" y="687832"/>
                  </a:lnTo>
                  <a:lnTo>
                    <a:pt x="2565400" y="688213"/>
                  </a:lnTo>
                  <a:lnTo>
                    <a:pt x="2578100" y="6878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41212" y="2849245"/>
              <a:ext cx="1016000" cy="128905"/>
            </a:xfrm>
            <a:custGeom>
              <a:avLst/>
              <a:gdLst/>
              <a:ahLst/>
              <a:cxnLst/>
              <a:rect l="l" t="t" r="r" b="b"/>
              <a:pathLst>
                <a:path w="1016000" h="128905">
                  <a:moveTo>
                    <a:pt x="939479" y="31616"/>
                  </a:moveTo>
                  <a:lnTo>
                    <a:pt x="0" y="116077"/>
                  </a:lnTo>
                  <a:lnTo>
                    <a:pt x="1015" y="128777"/>
                  </a:lnTo>
                  <a:lnTo>
                    <a:pt x="940626" y="44315"/>
                  </a:lnTo>
                  <a:lnTo>
                    <a:pt x="939479" y="31616"/>
                  </a:lnTo>
                  <a:close/>
                </a:path>
                <a:path w="1016000" h="128905">
                  <a:moveTo>
                    <a:pt x="1014255" y="30479"/>
                  </a:moveTo>
                  <a:lnTo>
                    <a:pt x="952118" y="30479"/>
                  </a:lnTo>
                  <a:lnTo>
                    <a:pt x="953262" y="43179"/>
                  </a:lnTo>
                  <a:lnTo>
                    <a:pt x="940626" y="44315"/>
                  </a:lnTo>
                  <a:lnTo>
                    <a:pt x="943483" y="75945"/>
                  </a:lnTo>
                  <a:lnTo>
                    <a:pt x="1015872" y="31114"/>
                  </a:lnTo>
                  <a:lnTo>
                    <a:pt x="1014255" y="30479"/>
                  </a:lnTo>
                  <a:close/>
                </a:path>
                <a:path w="1016000" h="128905">
                  <a:moveTo>
                    <a:pt x="952118" y="30479"/>
                  </a:moveTo>
                  <a:lnTo>
                    <a:pt x="939479" y="31616"/>
                  </a:lnTo>
                  <a:lnTo>
                    <a:pt x="940524" y="43179"/>
                  </a:lnTo>
                  <a:lnTo>
                    <a:pt x="940626" y="44315"/>
                  </a:lnTo>
                  <a:lnTo>
                    <a:pt x="953262" y="43179"/>
                  </a:lnTo>
                  <a:lnTo>
                    <a:pt x="952221" y="31616"/>
                  </a:lnTo>
                  <a:lnTo>
                    <a:pt x="952118" y="30479"/>
                  </a:lnTo>
                  <a:close/>
                </a:path>
                <a:path w="1016000" h="128905">
                  <a:moveTo>
                    <a:pt x="936624" y="0"/>
                  </a:moveTo>
                  <a:lnTo>
                    <a:pt x="939377" y="30479"/>
                  </a:lnTo>
                  <a:lnTo>
                    <a:pt x="939479" y="31616"/>
                  </a:lnTo>
                  <a:lnTo>
                    <a:pt x="952118" y="30479"/>
                  </a:lnTo>
                  <a:lnTo>
                    <a:pt x="1014255" y="30479"/>
                  </a:lnTo>
                  <a:lnTo>
                    <a:pt x="936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91815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Example:</a:t>
            </a:r>
            <a:r>
              <a:rPr spc="-20" dirty="0"/>
              <a:t> </a:t>
            </a:r>
            <a:r>
              <a:rPr dirty="0"/>
              <a:t>Tree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/>
          <p:nvPr/>
        </p:nvSpPr>
        <p:spPr>
          <a:xfrm>
            <a:off x="723900" y="4299203"/>
            <a:ext cx="685800" cy="647700"/>
          </a:xfrm>
          <a:custGeom>
            <a:avLst/>
            <a:gdLst/>
            <a:ahLst/>
            <a:cxnLst/>
            <a:rect l="l" t="t" r="r" b="b"/>
            <a:pathLst>
              <a:path w="685800" h="647700">
                <a:moveTo>
                  <a:pt x="533400" y="0"/>
                </a:moveTo>
                <a:lnTo>
                  <a:pt x="0" y="111633"/>
                </a:lnTo>
              </a:path>
              <a:path w="685800" h="647700">
                <a:moveTo>
                  <a:pt x="533400" y="0"/>
                </a:moveTo>
                <a:lnTo>
                  <a:pt x="685800" y="111633"/>
                </a:lnTo>
              </a:path>
              <a:path w="685800" h="647700">
                <a:moveTo>
                  <a:pt x="0" y="481584"/>
                </a:moveTo>
                <a:lnTo>
                  <a:pt x="0" y="64757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7801" y="497509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3880" y="497509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9700" y="4780788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91661" y="4961966"/>
            <a:ext cx="1034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6944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91661" y="5443220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0261" y="442671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0446" y="4426711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77461" y="5443220"/>
            <a:ext cx="15303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7521" y="5499608"/>
            <a:ext cx="183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95700" y="4233671"/>
            <a:ext cx="685800" cy="166370"/>
          </a:xfrm>
          <a:custGeom>
            <a:avLst/>
            <a:gdLst/>
            <a:ahLst/>
            <a:cxnLst/>
            <a:rect l="l" t="t" r="r" b="b"/>
            <a:pathLst>
              <a:path w="685800" h="166370">
                <a:moveTo>
                  <a:pt x="381000" y="0"/>
                </a:moveTo>
                <a:lnTo>
                  <a:pt x="0" y="165988"/>
                </a:lnTo>
              </a:path>
              <a:path w="685800" h="166370">
                <a:moveTo>
                  <a:pt x="381000" y="0"/>
                </a:moveTo>
                <a:lnTo>
                  <a:pt x="685800" y="1659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90900" y="4768596"/>
            <a:ext cx="533400" cy="166370"/>
          </a:xfrm>
          <a:custGeom>
            <a:avLst/>
            <a:gdLst/>
            <a:ahLst/>
            <a:cxnLst/>
            <a:rect l="l" t="t" r="r" b="b"/>
            <a:pathLst>
              <a:path w="533400" h="166370">
                <a:moveTo>
                  <a:pt x="304800" y="0"/>
                </a:moveTo>
                <a:lnTo>
                  <a:pt x="0" y="165988"/>
                </a:lnTo>
              </a:path>
              <a:path w="533400" h="166370">
                <a:moveTo>
                  <a:pt x="304800" y="0"/>
                </a:moveTo>
                <a:lnTo>
                  <a:pt x="533400" y="1659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81500" y="4768596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90900" y="5303520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63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52900" y="5303520"/>
            <a:ext cx="495300" cy="166370"/>
          </a:xfrm>
          <a:custGeom>
            <a:avLst/>
            <a:gdLst/>
            <a:ahLst/>
            <a:cxnLst/>
            <a:rect l="l" t="t" r="r" b="b"/>
            <a:pathLst>
              <a:path w="495300" h="166370">
                <a:moveTo>
                  <a:pt x="228600" y="0"/>
                </a:moveTo>
                <a:lnTo>
                  <a:pt x="0" y="111632"/>
                </a:lnTo>
              </a:path>
              <a:path w="495300" h="166370">
                <a:moveTo>
                  <a:pt x="228600" y="0"/>
                </a:moveTo>
                <a:lnTo>
                  <a:pt x="495300" y="1659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52900" y="5785103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2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54115" y="43849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38300" y="5303520"/>
            <a:ext cx="457200" cy="166370"/>
          </a:xfrm>
          <a:custGeom>
            <a:avLst/>
            <a:gdLst/>
            <a:ahLst/>
            <a:cxnLst/>
            <a:rect l="l" t="t" r="r" b="b"/>
            <a:pathLst>
              <a:path w="457200" h="166370">
                <a:moveTo>
                  <a:pt x="228600" y="0"/>
                </a:moveTo>
                <a:lnTo>
                  <a:pt x="457200" y="165988"/>
                </a:lnTo>
              </a:path>
              <a:path w="457200" h="166370">
                <a:moveTo>
                  <a:pt x="228600" y="0"/>
                </a:moveTo>
                <a:lnTo>
                  <a:pt x="0" y="1659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1142809" y="3474529"/>
            <a:ext cx="4691380" cy="1233805"/>
            <a:chOff x="1142809" y="3474529"/>
            <a:chExt cx="4691380" cy="1233805"/>
          </a:xfrm>
        </p:grpSpPr>
        <p:sp>
          <p:nvSpPr>
            <p:cNvPr id="22" name="object 22"/>
            <p:cNvSpPr/>
            <p:nvPr/>
          </p:nvSpPr>
          <p:spPr>
            <a:xfrm>
              <a:off x="1257300" y="3773423"/>
              <a:ext cx="4572000" cy="624840"/>
            </a:xfrm>
            <a:custGeom>
              <a:avLst/>
              <a:gdLst/>
              <a:ahLst/>
              <a:cxnLst/>
              <a:rect l="l" t="t" r="r" b="b"/>
              <a:pathLst>
                <a:path w="4572000" h="624839">
                  <a:moveTo>
                    <a:pt x="4572000" y="460248"/>
                  </a:moveTo>
                  <a:lnTo>
                    <a:pt x="4572000" y="584326"/>
                  </a:lnTo>
                </a:path>
                <a:path w="4572000" h="624839">
                  <a:moveTo>
                    <a:pt x="0" y="525780"/>
                  </a:moveTo>
                  <a:lnTo>
                    <a:pt x="990600" y="624839"/>
                  </a:lnTo>
                </a:path>
                <a:path w="4572000" h="624839">
                  <a:moveTo>
                    <a:pt x="2438400" y="0"/>
                  </a:moveTo>
                  <a:lnTo>
                    <a:pt x="0" y="157606"/>
                  </a:lnTo>
                </a:path>
                <a:path w="4572000" h="624839">
                  <a:moveTo>
                    <a:pt x="2438400" y="0"/>
                  </a:moveTo>
                  <a:lnTo>
                    <a:pt x="2819400" y="90677"/>
                  </a:lnTo>
                </a:path>
                <a:path w="4572000" h="624839">
                  <a:moveTo>
                    <a:pt x="2438400" y="0"/>
                  </a:moveTo>
                  <a:lnTo>
                    <a:pt x="4572000" y="9067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50442" y="3775709"/>
              <a:ext cx="2418715" cy="645160"/>
            </a:xfrm>
            <a:custGeom>
              <a:avLst/>
              <a:gdLst/>
              <a:ahLst/>
              <a:cxnLst/>
              <a:rect l="l" t="t" r="r" b="b"/>
              <a:pathLst>
                <a:path w="2418715" h="645160">
                  <a:moveTo>
                    <a:pt x="2418588" y="0"/>
                  </a:moveTo>
                  <a:lnTo>
                    <a:pt x="45720" y="187451"/>
                  </a:lnTo>
                </a:path>
                <a:path w="2418715" h="645160">
                  <a:moveTo>
                    <a:pt x="0" y="501395"/>
                  </a:moveTo>
                  <a:lnTo>
                    <a:pt x="990600" y="644651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53967" y="3479291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2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8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2" y="265176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4" y="132588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553967" y="3479291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8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2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4" y="132588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2" y="265176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47572" y="3973067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59" h="265429">
                  <a:moveTo>
                    <a:pt x="144780" y="0"/>
                  </a:moveTo>
                  <a:lnTo>
                    <a:pt x="99018" y="6754"/>
                  </a:lnTo>
                  <a:lnTo>
                    <a:pt x="59275" y="25566"/>
                  </a:lnTo>
                  <a:lnTo>
                    <a:pt x="27934" y="54260"/>
                  </a:lnTo>
                  <a:lnTo>
                    <a:pt x="7381" y="90659"/>
                  </a:lnTo>
                  <a:lnTo>
                    <a:pt x="0" y="132587"/>
                  </a:lnTo>
                  <a:lnTo>
                    <a:pt x="7381" y="174516"/>
                  </a:lnTo>
                  <a:lnTo>
                    <a:pt x="27934" y="210915"/>
                  </a:lnTo>
                  <a:lnTo>
                    <a:pt x="59275" y="239609"/>
                  </a:lnTo>
                  <a:lnTo>
                    <a:pt x="99018" y="258421"/>
                  </a:lnTo>
                  <a:lnTo>
                    <a:pt x="144780" y="265175"/>
                  </a:lnTo>
                  <a:lnTo>
                    <a:pt x="190560" y="258421"/>
                  </a:lnTo>
                  <a:lnTo>
                    <a:pt x="230306" y="239609"/>
                  </a:lnTo>
                  <a:lnTo>
                    <a:pt x="261640" y="210915"/>
                  </a:lnTo>
                  <a:lnTo>
                    <a:pt x="282183" y="174516"/>
                  </a:lnTo>
                  <a:lnTo>
                    <a:pt x="289559" y="132587"/>
                  </a:lnTo>
                  <a:lnTo>
                    <a:pt x="282183" y="90659"/>
                  </a:lnTo>
                  <a:lnTo>
                    <a:pt x="261640" y="54260"/>
                  </a:lnTo>
                  <a:lnTo>
                    <a:pt x="230306" y="25566"/>
                  </a:lnTo>
                  <a:lnTo>
                    <a:pt x="190560" y="6754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47572" y="3973067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59" h="265429">
                  <a:moveTo>
                    <a:pt x="0" y="132587"/>
                  </a:moveTo>
                  <a:lnTo>
                    <a:pt x="7381" y="90659"/>
                  </a:lnTo>
                  <a:lnTo>
                    <a:pt x="27934" y="54260"/>
                  </a:lnTo>
                  <a:lnTo>
                    <a:pt x="59275" y="25566"/>
                  </a:lnTo>
                  <a:lnTo>
                    <a:pt x="99018" y="6754"/>
                  </a:lnTo>
                  <a:lnTo>
                    <a:pt x="144780" y="0"/>
                  </a:lnTo>
                  <a:lnTo>
                    <a:pt x="190560" y="6754"/>
                  </a:lnTo>
                  <a:lnTo>
                    <a:pt x="230306" y="25566"/>
                  </a:lnTo>
                  <a:lnTo>
                    <a:pt x="261640" y="54260"/>
                  </a:lnTo>
                  <a:lnTo>
                    <a:pt x="282183" y="90659"/>
                  </a:lnTo>
                  <a:lnTo>
                    <a:pt x="289559" y="132587"/>
                  </a:lnTo>
                  <a:lnTo>
                    <a:pt x="282183" y="174516"/>
                  </a:lnTo>
                  <a:lnTo>
                    <a:pt x="261640" y="210915"/>
                  </a:lnTo>
                  <a:lnTo>
                    <a:pt x="230306" y="239609"/>
                  </a:lnTo>
                  <a:lnTo>
                    <a:pt x="190560" y="258421"/>
                  </a:lnTo>
                  <a:lnTo>
                    <a:pt x="144780" y="265175"/>
                  </a:lnTo>
                  <a:lnTo>
                    <a:pt x="99018" y="258421"/>
                  </a:lnTo>
                  <a:lnTo>
                    <a:pt x="59275" y="239609"/>
                  </a:lnTo>
                  <a:lnTo>
                    <a:pt x="27934" y="210915"/>
                  </a:lnTo>
                  <a:lnTo>
                    <a:pt x="7381" y="17451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98547" y="4437887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7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1" y="265175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3" y="132587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98547" y="4437887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1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3" y="132587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1" y="265175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862137" y="4753355"/>
            <a:ext cx="1101090" cy="1670685"/>
            <a:chOff x="1862137" y="4753355"/>
            <a:chExt cx="1101090" cy="1670685"/>
          </a:xfrm>
        </p:grpSpPr>
        <p:sp>
          <p:nvSpPr>
            <p:cNvPr id="31" name="object 31"/>
            <p:cNvSpPr/>
            <p:nvPr/>
          </p:nvSpPr>
          <p:spPr>
            <a:xfrm>
              <a:off x="1866900" y="4768595"/>
              <a:ext cx="952500" cy="1651000"/>
            </a:xfrm>
            <a:custGeom>
              <a:avLst/>
              <a:gdLst/>
              <a:ahLst/>
              <a:cxnLst/>
              <a:rect l="l" t="t" r="r" b="b"/>
              <a:pathLst>
                <a:path w="952500" h="1651000">
                  <a:moveTo>
                    <a:pt x="381000" y="0"/>
                  </a:moveTo>
                  <a:lnTo>
                    <a:pt x="0" y="165988"/>
                  </a:lnTo>
                </a:path>
                <a:path w="952500" h="1651000">
                  <a:moveTo>
                    <a:pt x="381000" y="0"/>
                  </a:moveTo>
                  <a:lnTo>
                    <a:pt x="685800" y="165988"/>
                  </a:lnTo>
                </a:path>
                <a:path w="952500" h="1651000">
                  <a:moveTo>
                    <a:pt x="685800" y="534923"/>
                  </a:moveTo>
                  <a:lnTo>
                    <a:pt x="685800" y="700912"/>
                  </a:lnTo>
                </a:path>
                <a:path w="952500" h="1651000">
                  <a:moveTo>
                    <a:pt x="685800" y="1071371"/>
                  </a:moveTo>
                  <a:lnTo>
                    <a:pt x="457200" y="1182941"/>
                  </a:lnTo>
                </a:path>
                <a:path w="952500" h="1651000">
                  <a:moveTo>
                    <a:pt x="685800" y="1071371"/>
                  </a:moveTo>
                  <a:lnTo>
                    <a:pt x="952500" y="1237335"/>
                  </a:lnTo>
                </a:path>
                <a:path w="952500" h="1651000">
                  <a:moveTo>
                    <a:pt x="457200" y="1551431"/>
                  </a:moveTo>
                  <a:lnTo>
                    <a:pt x="457200" y="165045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09444" y="4983479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2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8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2" y="265176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3" y="132588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09444" y="4983479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8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2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3" y="132588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2" y="265176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07919" y="5527547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60" h="265429">
                  <a:moveTo>
                    <a:pt x="144780" y="0"/>
                  </a:moveTo>
                  <a:lnTo>
                    <a:pt x="98999" y="6754"/>
                  </a:lnTo>
                  <a:lnTo>
                    <a:pt x="59253" y="25566"/>
                  </a:lnTo>
                  <a:lnTo>
                    <a:pt x="27919" y="54260"/>
                  </a:lnTo>
                  <a:lnTo>
                    <a:pt x="7376" y="90659"/>
                  </a:lnTo>
                  <a:lnTo>
                    <a:pt x="0" y="132587"/>
                  </a:lnTo>
                  <a:lnTo>
                    <a:pt x="7376" y="174496"/>
                  </a:lnTo>
                  <a:lnTo>
                    <a:pt x="27919" y="210893"/>
                  </a:lnTo>
                  <a:lnTo>
                    <a:pt x="59253" y="239594"/>
                  </a:lnTo>
                  <a:lnTo>
                    <a:pt x="98999" y="258416"/>
                  </a:lnTo>
                  <a:lnTo>
                    <a:pt x="144780" y="265175"/>
                  </a:lnTo>
                  <a:lnTo>
                    <a:pt x="190560" y="258416"/>
                  </a:lnTo>
                  <a:lnTo>
                    <a:pt x="230306" y="239594"/>
                  </a:lnTo>
                  <a:lnTo>
                    <a:pt x="261640" y="210893"/>
                  </a:lnTo>
                  <a:lnTo>
                    <a:pt x="282183" y="174496"/>
                  </a:lnTo>
                  <a:lnTo>
                    <a:pt x="289560" y="132587"/>
                  </a:lnTo>
                  <a:lnTo>
                    <a:pt x="282183" y="90659"/>
                  </a:lnTo>
                  <a:lnTo>
                    <a:pt x="261640" y="54260"/>
                  </a:lnTo>
                  <a:lnTo>
                    <a:pt x="230306" y="25566"/>
                  </a:lnTo>
                  <a:lnTo>
                    <a:pt x="190560" y="6754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07919" y="5527547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60" h="265429">
                  <a:moveTo>
                    <a:pt x="0" y="132587"/>
                  </a:moveTo>
                  <a:lnTo>
                    <a:pt x="7376" y="90659"/>
                  </a:lnTo>
                  <a:lnTo>
                    <a:pt x="27919" y="54260"/>
                  </a:lnTo>
                  <a:lnTo>
                    <a:pt x="59253" y="25566"/>
                  </a:lnTo>
                  <a:lnTo>
                    <a:pt x="98999" y="6754"/>
                  </a:lnTo>
                  <a:lnTo>
                    <a:pt x="144780" y="0"/>
                  </a:lnTo>
                  <a:lnTo>
                    <a:pt x="190560" y="6754"/>
                  </a:lnTo>
                  <a:lnTo>
                    <a:pt x="230306" y="25566"/>
                  </a:lnTo>
                  <a:lnTo>
                    <a:pt x="261640" y="54260"/>
                  </a:lnTo>
                  <a:lnTo>
                    <a:pt x="282183" y="90659"/>
                  </a:lnTo>
                  <a:lnTo>
                    <a:pt x="289560" y="132587"/>
                  </a:lnTo>
                  <a:lnTo>
                    <a:pt x="282183" y="174496"/>
                  </a:lnTo>
                  <a:lnTo>
                    <a:pt x="261640" y="210893"/>
                  </a:lnTo>
                  <a:lnTo>
                    <a:pt x="230306" y="239594"/>
                  </a:lnTo>
                  <a:lnTo>
                    <a:pt x="190560" y="258416"/>
                  </a:lnTo>
                  <a:lnTo>
                    <a:pt x="144780" y="265175"/>
                  </a:lnTo>
                  <a:lnTo>
                    <a:pt x="98999" y="258416"/>
                  </a:lnTo>
                  <a:lnTo>
                    <a:pt x="59253" y="239594"/>
                  </a:lnTo>
                  <a:lnTo>
                    <a:pt x="27919" y="210893"/>
                  </a:lnTo>
                  <a:lnTo>
                    <a:pt x="7376" y="17449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667000" y="6030467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2" y="0"/>
                  </a:moveTo>
                  <a:lnTo>
                    <a:pt x="99535" y="6759"/>
                  </a:lnTo>
                  <a:lnTo>
                    <a:pt x="59582" y="25581"/>
                  </a:lnTo>
                  <a:lnTo>
                    <a:pt x="28078" y="54282"/>
                  </a:lnTo>
                  <a:lnTo>
                    <a:pt x="7418" y="90679"/>
                  </a:lnTo>
                  <a:lnTo>
                    <a:pt x="0" y="132587"/>
                  </a:lnTo>
                  <a:lnTo>
                    <a:pt x="7418" y="174496"/>
                  </a:lnTo>
                  <a:lnTo>
                    <a:pt x="28078" y="210893"/>
                  </a:lnTo>
                  <a:lnTo>
                    <a:pt x="59582" y="239594"/>
                  </a:lnTo>
                  <a:lnTo>
                    <a:pt x="99535" y="258416"/>
                  </a:lnTo>
                  <a:lnTo>
                    <a:pt x="145542" y="265175"/>
                  </a:lnTo>
                  <a:lnTo>
                    <a:pt x="191548" y="258416"/>
                  </a:lnTo>
                  <a:lnTo>
                    <a:pt x="231501" y="239594"/>
                  </a:lnTo>
                  <a:lnTo>
                    <a:pt x="263005" y="210893"/>
                  </a:lnTo>
                  <a:lnTo>
                    <a:pt x="283665" y="174496"/>
                  </a:lnTo>
                  <a:lnTo>
                    <a:pt x="291083" y="132587"/>
                  </a:lnTo>
                  <a:lnTo>
                    <a:pt x="283665" y="90679"/>
                  </a:lnTo>
                  <a:lnTo>
                    <a:pt x="263005" y="54282"/>
                  </a:lnTo>
                  <a:lnTo>
                    <a:pt x="231501" y="25581"/>
                  </a:lnTo>
                  <a:lnTo>
                    <a:pt x="191548" y="6759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667000" y="6030467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18" y="90679"/>
                  </a:lnTo>
                  <a:lnTo>
                    <a:pt x="28078" y="54282"/>
                  </a:lnTo>
                  <a:lnTo>
                    <a:pt x="59582" y="25581"/>
                  </a:lnTo>
                  <a:lnTo>
                    <a:pt x="99535" y="6759"/>
                  </a:lnTo>
                  <a:lnTo>
                    <a:pt x="145542" y="0"/>
                  </a:lnTo>
                  <a:lnTo>
                    <a:pt x="191548" y="6759"/>
                  </a:lnTo>
                  <a:lnTo>
                    <a:pt x="231501" y="25581"/>
                  </a:lnTo>
                  <a:lnTo>
                    <a:pt x="263005" y="54282"/>
                  </a:lnTo>
                  <a:lnTo>
                    <a:pt x="283665" y="90679"/>
                  </a:lnTo>
                  <a:lnTo>
                    <a:pt x="291083" y="132587"/>
                  </a:lnTo>
                  <a:lnTo>
                    <a:pt x="283665" y="174496"/>
                  </a:lnTo>
                  <a:lnTo>
                    <a:pt x="263005" y="210893"/>
                  </a:lnTo>
                  <a:lnTo>
                    <a:pt x="231501" y="239594"/>
                  </a:lnTo>
                  <a:lnTo>
                    <a:pt x="191548" y="258416"/>
                  </a:lnTo>
                  <a:lnTo>
                    <a:pt x="145542" y="265175"/>
                  </a:lnTo>
                  <a:lnTo>
                    <a:pt x="99535" y="258416"/>
                  </a:lnTo>
                  <a:lnTo>
                    <a:pt x="59582" y="239594"/>
                  </a:lnTo>
                  <a:lnTo>
                    <a:pt x="28078" y="210893"/>
                  </a:lnTo>
                  <a:lnTo>
                    <a:pt x="7418" y="17449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65425" y="4772405"/>
              <a:ext cx="574675" cy="1272540"/>
            </a:xfrm>
            <a:custGeom>
              <a:avLst/>
              <a:gdLst/>
              <a:ahLst/>
              <a:cxnLst/>
              <a:rect l="l" t="t" r="r" b="b"/>
              <a:pathLst>
                <a:path w="574675" h="1272539">
                  <a:moveTo>
                    <a:pt x="309372" y="181356"/>
                  </a:moveTo>
                  <a:lnTo>
                    <a:pt x="0" y="0"/>
                  </a:lnTo>
                </a:path>
                <a:path w="574675" h="1272539">
                  <a:moveTo>
                    <a:pt x="298704" y="720852"/>
                  </a:moveTo>
                  <a:lnTo>
                    <a:pt x="295656" y="496824"/>
                  </a:lnTo>
                </a:path>
                <a:path w="574675" h="1272539">
                  <a:moveTo>
                    <a:pt x="574548" y="1272540"/>
                  </a:moveTo>
                  <a:lnTo>
                    <a:pt x="315468" y="1075944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562480" y="59793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38300" y="5839967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56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72940" y="1353311"/>
            <a:ext cx="3243071" cy="1792224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4562094" y="240525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36611" y="1368297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838827" y="1697863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156072" y="276529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p</a:t>
            </a:r>
            <a:endParaRPr sz="15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18072" y="285673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q</a:t>
            </a:r>
            <a:endParaRPr sz="15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71640" y="1667383"/>
            <a:ext cx="120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57569" y="2460116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h</a:t>
            </a:r>
            <a:endParaRPr sz="15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09946" y="1423161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03718" y="2216911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f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505703" y="2154682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10933" y="2032203"/>
            <a:ext cx="13208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7272019" y="2765552"/>
            <a:ext cx="88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0" y="337261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615690" y="3462909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550920" y="3479291"/>
            <a:ext cx="291465" cy="265430"/>
          </a:xfrm>
          <a:custGeom>
            <a:avLst/>
            <a:gdLst/>
            <a:ahLst/>
            <a:cxnLst/>
            <a:rect l="l" t="t" r="r" b="b"/>
            <a:pathLst>
              <a:path w="291464" h="265429">
                <a:moveTo>
                  <a:pt x="0" y="132588"/>
                </a:moveTo>
                <a:lnTo>
                  <a:pt x="7418" y="90659"/>
                </a:lnTo>
                <a:lnTo>
                  <a:pt x="28078" y="54260"/>
                </a:lnTo>
                <a:lnTo>
                  <a:pt x="59582" y="25566"/>
                </a:lnTo>
                <a:lnTo>
                  <a:pt x="99535" y="6754"/>
                </a:lnTo>
                <a:lnTo>
                  <a:pt x="145541" y="0"/>
                </a:lnTo>
                <a:lnTo>
                  <a:pt x="191548" y="6754"/>
                </a:lnTo>
                <a:lnTo>
                  <a:pt x="231501" y="25566"/>
                </a:lnTo>
                <a:lnTo>
                  <a:pt x="263005" y="54260"/>
                </a:lnTo>
                <a:lnTo>
                  <a:pt x="283665" y="90659"/>
                </a:lnTo>
                <a:lnTo>
                  <a:pt x="291083" y="132588"/>
                </a:lnTo>
                <a:lnTo>
                  <a:pt x="283665" y="174516"/>
                </a:lnTo>
                <a:lnTo>
                  <a:pt x="263005" y="210915"/>
                </a:lnTo>
                <a:lnTo>
                  <a:pt x="231501" y="239609"/>
                </a:lnTo>
                <a:lnTo>
                  <a:pt x="191548" y="258421"/>
                </a:lnTo>
                <a:lnTo>
                  <a:pt x="145541" y="265176"/>
                </a:lnTo>
                <a:lnTo>
                  <a:pt x="99535" y="258421"/>
                </a:lnTo>
                <a:lnTo>
                  <a:pt x="59582" y="239609"/>
                </a:lnTo>
                <a:lnTo>
                  <a:pt x="28078" y="210915"/>
                </a:lnTo>
                <a:lnTo>
                  <a:pt x="7418" y="174516"/>
                </a:lnTo>
                <a:lnTo>
                  <a:pt x="0" y="1325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181506" y="395795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139952" y="3973067"/>
            <a:ext cx="291465" cy="265430"/>
          </a:xfrm>
          <a:custGeom>
            <a:avLst/>
            <a:gdLst/>
            <a:ahLst/>
            <a:cxnLst/>
            <a:rect l="l" t="t" r="r" b="b"/>
            <a:pathLst>
              <a:path w="291465" h="265429">
                <a:moveTo>
                  <a:pt x="0" y="132587"/>
                </a:moveTo>
                <a:lnTo>
                  <a:pt x="7420" y="90659"/>
                </a:lnTo>
                <a:lnTo>
                  <a:pt x="28081" y="54260"/>
                </a:lnTo>
                <a:lnTo>
                  <a:pt x="59587" y="25566"/>
                </a:lnTo>
                <a:lnTo>
                  <a:pt x="99540" y="6754"/>
                </a:lnTo>
                <a:lnTo>
                  <a:pt x="145541" y="0"/>
                </a:lnTo>
                <a:lnTo>
                  <a:pt x="191548" y="6754"/>
                </a:lnTo>
                <a:lnTo>
                  <a:pt x="231501" y="25566"/>
                </a:lnTo>
                <a:lnTo>
                  <a:pt x="263005" y="54260"/>
                </a:lnTo>
                <a:lnTo>
                  <a:pt x="283665" y="90659"/>
                </a:lnTo>
                <a:lnTo>
                  <a:pt x="291084" y="132587"/>
                </a:lnTo>
                <a:lnTo>
                  <a:pt x="283665" y="174516"/>
                </a:lnTo>
                <a:lnTo>
                  <a:pt x="263005" y="210915"/>
                </a:lnTo>
                <a:lnTo>
                  <a:pt x="231501" y="239609"/>
                </a:lnTo>
                <a:lnTo>
                  <a:pt x="191548" y="258421"/>
                </a:lnTo>
                <a:lnTo>
                  <a:pt x="145541" y="265175"/>
                </a:lnTo>
                <a:lnTo>
                  <a:pt x="99540" y="258421"/>
                </a:lnTo>
                <a:lnTo>
                  <a:pt x="59587" y="239609"/>
                </a:lnTo>
                <a:lnTo>
                  <a:pt x="28081" y="210915"/>
                </a:lnTo>
                <a:lnTo>
                  <a:pt x="7420" y="174516"/>
                </a:lnTo>
                <a:lnTo>
                  <a:pt x="0" y="1325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4001261" y="389115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933444" y="3907535"/>
            <a:ext cx="291465" cy="265430"/>
          </a:xfrm>
          <a:custGeom>
            <a:avLst/>
            <a:gdLst/>
            <a:ahLst/>
            <a:cxnLst/>
            <a:rect l="l" t="t" r="r" b="b"/>
            <a:pathLst>
              <a:path w="291464" h="265429">
                <a:moveTo>
                  <a:pt x="0" y="132587"/>
                </a:moveTo>
                <a:lnTo>
                  <a:pt x="7418" y="90659"/>
                </a:lnTo>
                <a:lnTo>
                  <a:pt x="28078" y="54260"/>
                </a:lnTo>
                <a:lnTo>
                  <a:pt x="59582" y="25566"/>
                </a:lnTo>
                <a:lnTo>
                  <a:pt x="99535" y="6754"/>
                </a:lnTo>
                <a:lnTo>
                  <a:pt x="145541" y="0"/>
                </a:lnTo>
                <a:lnTo>
                  <a:pt x="191548" y="6754"/>
                </a:lnTo>
                <a:lnTo>
                  <a:pt x="231501" y="25566"/>
                </a:lnTo>
                <a:lnTo>
                  <a:pt x="263005" y="54260"/>
                </a:lnTo>
                <a:lnTo>
                  <a:pt x="283665" y="90659"/>
                </a:lnTo>
                <a:lnTo>
                  <a:pt x="291083" y="132587"/>
                </a:lnTo>
                <a:lnTo>
                  <a:pt x="283665" y="174516"/>
                </a:lnTo>
                <a:lnTo>
                  <a:pt x="263005" y="210915"/>
                </a:lnTo>
                <a:lnTo>
                  <a:pt x="231501" y="239609"/>
                </a:lnTo>
                <a:lnTo>
                  <a:pt x="191548" y="258421"/>
                </a:lnTo>
                <a:lnTo>
                  <a:pt x="145541" y="265175"/>
                </a:lnTo>
                <a:lnTo>
                  <a:pt x="99535" y="258421"/>
                </a:lnTo>
                <a:lnTo>
                  <a:pt x="59582" y="239609"/>
                </a:lnTo>
                <a:lnTo>
                  <a:pt x="28078" y="210915"/>
                </a:lnTo>
                <a:lnTo>
                  <a:pt x="7418" y="174516"/>
                </a:lnTo>
                <a:lnTo>
                  <a:pt x="0" y="1325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754115" y="389115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678423" y="3922776"/>
            <a:ext cx="291465" cy="265430"/>
          </a:xfrm>
          <a:custGeom>
            <a:avLst/>
            <a:gdLst/>
            <a:ahLst/>
            <a:cxnLst/>
            <a:rect l="l" t="t" r="r" b="b"/>
            <a:pathLst>
              <a:path w="291464" h="265429">
                <a:moveTo>
                  <a:pt x="0" y="132587"/>
                </a:moveTo>
                <a:lnTo>
                  <a:pt x="7418" y="90659"/>
                </a:lnTo>
                <a:lnTo>
                  <a:pt x="28078" y="54260"/>
                </a:lnTo>
                <a:lnTo>
                  <a:pt x="59582" y="25566"/>
                </a:lnTo>
                <a:lnTo>
                  <a:pt x="99535" y="6754"/>
                </a:lnTo>
                <a:lnTo>
                  <a:pt x="145541" y="0"/>
                </a:lnTo>
                <a:lnTo>
                  <a:pt x="191548" y="6754"/>
                </a:lnTo>
                <a:lnTo>
                  <a:pt x="231501" y="25566"/>
                </a:lnTo>
                <a:lnTo>
                  <a:pt x="263005" y="54260"/>
                </a:lnTo>
                <a:lnTo>
                  <a:pt x="283665" y="90659"/>
                </a:lnTo>
                <a:lnTo>
                  <a:pt x="291084" y="132587"/>
                </a:lnTo>
                <a:lnTo>
                  <a:pt x="283665" y="174516"/>
                </a:lnTo>
                <a:lnTo>
                  <a:pt x="263005" y="210915"/>
                </a:lnTo>
                <a:lnTo>
                  <a:pt x="231501" y="239609"/>
                </a:lnTo>
                <a:lnTo>
                  <a:pt x="191548" y="258421"/>
                </a:lnTo>
                <a:lnTo>
                  <a:pt x="145541" y="265175"/>
                </a:lnTo>
                <a:lnTo>
                  <a:pt x="99535" y="258421"/>
                </a:lnTo>
                <a:lnTo>
                  <a:pt x="59582" y="239609"/>
                </a:lnTo>
                <a:lnTo>
                  <a:pt x="28078" y="210915"/>
                </a:lnTo>
                <a:lnTo>
                  <a:pt x="7418" y="174516"/>
                </a:lnTo>
                <a:lnTo>
                  <a:pt x="0" y="1325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172080" y="442671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097023" y="4434840"/>
            <a:ext cx="291465" cy="265430"/>
          </a:xfrm>
          <a:custGeom>
            <a:avLst/>
            <a:gdLst/>
            <a:ahLst/>
            <a:cxnLst/>
            <a:rect l="l" t="t" r="r" b="b"/>
            <a:pathLst>
              <a:path w="291464" h="265429">
                <a:moveTo>
                  <a:pt x="0" y="132587"/>
                </a:moveTo>
                <a:lnTo>
                  <a:pt x="7418" y="90659"/>
                </a:lnTo>
                <a:lnTo>
                  <a:pt x="28078" y="54260"/>
                </a:lnTo>
                <a:lnTo>
                  <a:pt x="59582" y="25566"/>
                </a:lnTo>
                <a:lnTo>
                  <a:pt x="99535" y="6754"/>
                </a:lnTo>
                <a:lnTo>
                  <a:pt x="145542" y="0"/>
                </a:lnTo>
                <a:lnTo>
                  <a:pt x="191548" y="6754"/>
                </a:lnTo>
                <a:lnTo>
                  <a:pt x="231501" y="25566"/>
                </a:lnTo>
                <a:lnTo>
                  <a:pt x="263005" y="54260"/>
                </a:lnTo>
                <a:lnTo>
                  <a:pt x="283665" y="90659"/>
                </a:lnTo>
                <a:lnTo>
                  <a:pt x="291083" y="132587"/>
                </a:lnTo>
                <a:lnTo>
                  <a:pt x="283665" y="174516"/>
                </a:lnTo>
                <a:lnTo>
                  <a:pt x="263005" y="210915"/>
                </a:lnTo>
                <a:lnTo>
                  <a:pt x="231501" y="239609"/>
                </a:lnTo>
                <a:lnTo>
                  <a:pt x="191548" y="258421"/>
                </a:lnTo>
                <a:lnTo>
                  <a:pt x="145542" y="265176"/>
                </a:lnTo>
                <a:lnTo>
                  <a:pt x="99535" y="258421"/>
                </a:lnTo>
                <a:lnTo>
                  <a:pt x="59582" y="239609"/>
                </a:lnTo>
                <a:lnTo>
                  <a:pt x="28078" y="210915"/>
                </a:lnTo>
                <a:lnTo>
                  <a:pt x="7418" y="174516"/>
                </a:lnTo>
                <a:lnTo>
                  <a:pt x="0" y="1325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1791080" y="4961966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737360" y="4983479"/>
            <a:ext cx="289560" cy="265430"/>
          </a:xfrm>
          <a:custGeom>
            <a:avLst/>
            <a:gdLst/>
            <a:ahLst/>
            <a:cxnLst/>
            <a:rect l="l" t="t" r="r" b="b"/>
            <a:pathLst>
              <a:path w="289560" h="265429">
                <a:moveTo>
                  <a:pt x="0" y="132588"/>
                </a:moveTo>
                <a:lnTo>
                  <a:pt x="7376" y="90659"/>
                </a:lnTo>
                <a:lnTo>
                  <a:pt x="27919" y="54260"/>
                </a:lnTo>
                <a:lnTo>
                  <a:pt x="59253" y="25566"/>
                </a:lnTo>
                <a:lnTo>
                  <a:pt x="98999" y="6754"/>
                </a:lnTo>
                <a:lnTo>
                  <a:pt x="144779" y="0"/>
                </a:lnTo>
                <a:lnTo>
                  <a:pt x="190560" y="6754"/>
                </a:lnTo>
                <a:lnTo>
                  <a:pt x="230306" y="25566"/>
                </a:lnTo>
                <a:lnTo>
                  <a:pt x="261640" y="54260"/>
                </a:lnTo>
                <a:lnTo>
                  <a:pt x="282183" y="90659"/>
                </a:lnTo>
                <a:lnTo>
                  <a:pt x="289559" y="132588"/>
                </a:lnTo>
                <a:lnTo>
                  <a:pt x="282183" y="174516"/>
                </a:lnTo>
                <a:lnTo>
                  <a:pt x="261640" y="210915"/>
                </a:lnTo>
                <a:lnTo>
                  <a:pt x="230306" y="239609"/>
                </a:lnTo>
                <a:lnTo>
                  <a:pt x="190560" y="258421"/>
                </a:lnTo>
                <a:lnTo>
                  <a:pt x="144779" y="265176"/>
                </a:lnTo>
                <a:lnTo>
                  <a:pt x="98999" y="258421"/>
                </a:lnTo>
                <a:lnTo>
                  <a:pt x="59253" y="239609"/>
                </a:lnTo>
                <a:lnTo>
                  <a:pt x="27919" y="210915"/>
                </a:lnTo>
                <a:lnTo>
                  <a:pt x="7376" y="174516"/>
                </a:lnTo>
                <a:lnTo>
                  <a:pt x="0" y="1325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501264" y="4961966"/>
            <a:ext cx="102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412492" y="4974335"/>
            <a:ext cx="291465" cy="265430"/>
          </a:xfrm>
          <a:custGeom>
            <a:avLst/>
            <a:gdLst/>
            <a:ahLst/>
            <a:cxnLst/>
            <a:rect l="l" t="t" r="r" b="b"/>
            <a:pathLst>
              <a:path w="291464" h="265429">
                <a:moveTo>
                  <a:pt x="0" y="132587"/>
                </a:moveTo>
                <a:lnTo>
                  <a:pt x="7418" y="90659"/>
                </a:lnTo>
                <a:lnTo>
                  <a:pt x="28078" y="54260"/>
                </a:lnTo>
                <a:lnTo>
                  <a:pt x="59582" y="25566"/>
                </a:lnTo>
                <a:lnTo>
                  <a:pt x="99535" y="6754"/>
                </a:lnTo>
                <a:lnTo>
                  <a:pt x="145541" y="0"/>
                </a:lnTo>
                <a:lnTo>
                  <a:pt x="191548" y="6754"/>
                </a:lnTo>
                <a:lnTo>
                  <a:pt x="231501" y="25566"/>
                </a:lnTo>
                <a:lnTo>
                  <a:pt x="263005" y="54260"/>
                </a:lnTo>
                <a:lnTo>
                  <a:pt x="283665" y="90659"/>
                </a:lnTo>
                <a:lnTo>
                  <a:pt x="291083" y="132587"/>
                </a:lnTo>
                <a:lnTo>
                  <a:pt x="283665" y="174516"/>
                </a:lnTo>
                <a:lnTo>
                  <a:pt x="263005" y="210915"/>
                </a:lnTo>
                <a:lnTo>
                  <a:pt x="231501" y="239609"/>
                </a:lnTo>
                <a:lnTo>
                  <a:pt x="191548" y="258421"/>
                </a:lnTo>
                <a:lnTo>
                  <a:pt x="145541" y="265175"/>
                </a:lnTo>
                <a:lnTo>
                  <a:pt x="99535" y="258421"/>
                </a:lnTo>
                <a:lnTo>
                  <a:pt x="59582" y="239609"/>
                </a:lnTo>
                <a:lnTo>
                  <a:pt x="28078" y="210915"/>
                </a:lnTo>
                <a:lnTo>
                  <a:pt x="7418" y="174516"/>
                </a:lnTo>
                <a:lnTo>
                  <a:pt x="0" y="1325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562480" y="5498083"/>
            <a:ext cx="1034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6944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403348" y="5521452"/>
            <a:ext cx="291465" cy="265430"/>
          </a:xfrm>
          <a:custGeom>
            <a:avLst/>
            <a:gdLst/>
            <a:ahLst/>
            <a:cxnLst/>
            <a:rect l="l" t="t" r="r" b="b"/>
            <a:pathLst>
              <a:path w="291464" h="265429">
                <a:moveTo>
                  <a:pt x="0" y="132588"/>
                </a:moveTo>
                <a:lnTo>
                  <a:pt x="7418" y="90659"/>
                </a:lnTo>
                <a:lnTo>
                  <a:pt x="28078" y="54260"/>
                </a:lnTo>
                <a:lnTo>
                  <a:pt x="59582" y="25566"/>
                </a:lnTo>
                <a:lnTo>
                  <a:pt x="99535" y="6754"/>
                </a:lnTo>
                <a:lnTo>
                  <a:pt x="145541" y="0"/>
                </a:lnTo>
                <a:lnTo>
                  <a:pt x="191548" y="6754"/>
                </a:lnTo>
                <a:lnTo>
                  <a:pt x="231501" y="25566"/>
                </a:lnTo>
                <a:lnTo>
                  <a:pt x="263005" y="54260"/>
                </a:lnTo>
                <a:lnTo>
                  <a:pt x="283665" y="90659"/>
                </a:lnTo>
                <a:lnTo>
                  <a:pt x="291083" y="132588"/>
                </a:lnTo>
                <a:lnTo>
                  <a:pt x="283665" y="174496"/>
                </a:lnTo>
                <a:lnTo>
                  <a:pt x="263005" y="210893"/>
                </a:lnTo>
                <a:lnTo>
                  <a:pt x="231501" y="239594"/>
                </a:lnTo>
                <a:lnTo>
                  <a:pt x="191548" y="258416"/>
                </a:lnTo>
                <a:lnTo>
                  <a:pt x="145541" y="265176"/>
                </a:lnTo>
                <a:lnTo>
                  <a:pt x="99535" y="258416"/>
                </a:lnTo>
                <a:lnTo>
                  <a:pt x="59582" y="239594"/>
                </a:lnTo>
                <a:lnTo>
                  <a:pt x="28078" y="210893"/>
                </a:lnTo>
                <a:lnTo>
                  <a:pt x="7418" y="174496"/>
                </a:lnTo>
                <a:lnTo>
                  <a:pt x="0" y="1325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248280" y="5979363"/>
            <a:ext cx="15303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182367" y="6009132"/>
            <a:ext cx="291465" cy="265430"/>
          </a:xfrm>
          <a:custGeom>
            <a:avLst/>
            <a:gdLst/>
            <a:ahLst/>
            <a:cxnLst/>
            <a:rect l="l" t="t" r="r" b="b"/>
            <a:pathLst>
              <a:path w="291464" h="265429">
                <a:moveTo>
                  <a:pt x="0" y="132588"/>
                </a:moveTo>
                <a:lnTo>
                  <a:pt x="7418" y="90679"/>
                </a:lnTo>
                <a:lnTo>
                  <a:pt x="28078" y="54282"/>
                </a:lnTo>
                <a:lnTo>
                  <a:pt x="59582" y="25581"/>
                </a:lnTo>
                <a:lnTo>
                  <a:pt x="99535" y="6759"/>
                </a:lnTo>
                <a:lnTo>
                  <a:pt x="145542" y="0"/>
                </a:lnTo>
                <a:lnTo>
                  <a:pt x="191548" y="6759"/>
                </a:lnTo>
                <a:lnTo>
                  <a:pt x="231501" y="25581"/>
                </a:lnTo>
                <a:lnTo>
                  <a:pt x="263005" y="54282"/>
                </a:lnTo>
                <a:lnTo>
                  <a:pt x="283665" y="90679"/>
                </a:lnTo>
                <a:lnTo>
                  <a:pt x="291083" y="132588"/>
                </a:lnTo>
                <a:lnTo>
                  <a:pt x="283665" y="174496"/>
                </a:lnTo>
                <a:lnTo>
                  <a:pt x="263005" y="210893"/>
                </a:lnTo>
                <a:lnTo>
                  <a:pt x="231501" y="239594"/>
                </a:lnTo>
                <a:lnTo>
                  <a:pt x="191548" y="258416"/>
                </a:lnTo>
                <a:lnTo>
                  <a:pt x="145542" y="265176"/>
                </a:lnTo>
                <a:lnTo>
                  <a:pt x="99535" y="258416"/>
                </a:lnTo>
                <a:lnTo>
                  <a:pt x="59582" y="239594"/>
                </a:lnTo>
                <a:lnTo>
                  <a:pt x="28078" y="210893"/>
                </a:lnTo>
                <a:lnTo>
                  <a:pt x="7418" y="174496"/>
                </a:lnTo>
                <a:lnTo>
                  <a:pt x="0" y="1325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728341" y="6035141"/>
            <a:ext cx="183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665476" y="6035040"/>
            <a:ext cx="291465" cy="265430"/>
          </a:xfrm>
          <a:custGeom>
            <a:avLst/>
            <a:gdLst/>
            <a:ahLst/>
            <a:cxnLst/>
            <a:rect l="l" t="t" r="r" b="b"/>
            <a:pathLst>
              <a:path w="291464" h="265429">
                <a:moveTo>
                  <a:pt x="0" y="132588"/>
                </a:moveTo>
                <a:lnTo>
                  <a:pt x="7418" y="90679"/>
                </a:lnTo>
                <a:lnTo>
                  <a:pt x="28078" y="54282"/>
                </a:lnTo>
                <a:lnTo>
                  <a:pt x="59582" y="25581"/>
                </a:lnTo>
                <a:lnTo>
                  <a:pt x="99535" y="6759"/>
                </a:lnTo>
                <a:lnTo>
                  <a:pt x="145542" y="0"/>
                </a:lnTo>
                <a:lnTo>
                  <a:pt x="191548" y="6759"/>
                </a:lnTo>
                <a:lnTo>
                  <a:pt x="231501" y="25581"/>
                </a:lnTo>
                <a:lnTo>
                  <a:pt x="263005" y="54282"/>
                </a:lnTo>
                <a:lnTo>
                  <a:pt x="283665" y="90679"/>
                </a:lnTo>
                <a:lnTo>
                  <a:pt x="291084" y="132588"/>
                </a:lnTo>
                <a:lnTo>
                  <a:pt x="283665" y="174496"/>
                </a:lnTo>
                <a:lnTo>
                  <a:pt x="263005" y="210893"/>
                </a:lnTo>
                <a:lnTo>
                  <a:pt x="231501" y="239594"/>
                </a:lnTo>
                <a:lnTo>
                  <a:pt x="191548" y="258416"/>
                </a:lnTo>
                <a:lnTo>
                  <a:pt x="145542" y="265176"/>
                </a:lnTo>
                <a:lnTo>
                  <a:pt x="99535" y="258416"/>
                </a:lnTo>
                <a:lnTo>
                  <a:pt x="59582" y="239594"/>
                </a:lnTo>
                <a:lnTo>
                  <a:pt x="28078" y="210893"/>
                </a:lnTo>
                <a:lnTo>
                  <a:pt x="7418" y="174496"/>
                </a:lnTo>
                <a:lnTo>
                  <a:pt x="0" y="1325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47801" y="4458411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73023" y="4468367"/>
            <a:ext cx="291465" cy="264160"/>
          </a:xfrm>
          <a:custGeom>
            <a:avLst/>
            <a:gdLst/>
            <a:ahLst/>
            <a:cxnLst/>
            <a:rect l="l" t="t" r="r" b="b"/>
            <a:pathLst>
              <a:path w="291465" h="264160">
                <a:moveTo>
                  <a:pt x="0" y="131825"/>
                </a:moveTo>
                <a:lnTo>
                  <a:pt x="7420" y="90172"/>
                </a:lnTo>
                <a:lnTo>
                  <a:pt x="28081" y="53986"/>
                </a:lnTo>
                <a:lnTo>
                  <a:pt x="59587" y="25444"/>
                </a:lnTo>
                <a:lnTo>
                  <a:pt x="99540" y="6723"/>
                </a:lnTo>
                <a:lnTo>
                  <a:pt x="145542" y="0"/>
                </a:lnTo>
                <a:lnTo>
                  <a:pt x="191543" y="6723"/>
                </a:lnTo>
                <a:lnTo>
                  <a:pt x="231496" y="25444"/>
                </a:lnTo>
                <a:lnTo>
                  <a:pt x="263002" y="53986"/>
                </a:lnTo>
                <a:lnTo>
                  <a:pt x="283663" y="90172"/>
                </a:lnTo>
                <a:lnTo>
                  <a:pt x="291084" y="131825"/>
                </a:lnTo>
                <a:lnTo>
                  <a:pt x="283663" y="173479"/>
                </a:lnTo>
                <a:lnTo>
                  <a:pt x="263002" y="209665"/>
                </a:lnTo>
                <a:lnTo>
                  <a:pt x="231496" y="238207"/>
                </a:lnTo>
                <a:lnTo>
                  <a:pt x="191543" y="256928"/>
                </a:lnTo>
                <a:lnTo>
                  <a:pt x="145542" y="263651"/>
                </a:lnTo>
                <a:lnTo>
                  <a:pt x="99540" y="256928"/>
                </a:lnTo>
                <a:lnTo>
                  <a:pt x="59587" y="238207"/>
                </a:lnTo>
                <a:lnTo>
                  <a:pt x="28081" y="209665"/>
                </a:lnTo>
                <a:lnTo>
                  <a:pt x="7420" y="173479"/>
                </a:lnTo>
                <a:lnTo>
                  <a:pt x="0" y="131825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1339977" y="444741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1258824" y="4456176"/>
            <a:ext cx="291465" cy="265430"/>
          </a:xfrm>
          <a:custGeom>
            <a:avLst/>
            <a:gdLst/>
            <a:ahLst/>
            <a:cxnLst/>
            <a:rect l="l" t="t" r="r" b="b"/>
            <a:pathLst>
              <a:path w="291465" h="265429">
                <a:moveTo>
                  <a:pt x="0" y="132587"/>
                </a:moveTo>
                <a:lnTo>
                  <a:pt x="7418" y="90659"/>
                </a:lnTo>
                <a:lnTo>
                  <a:pt x="28078" y="54260"/>
                </a:lnTo>
                <a:lnTo>
                  <a:pt x="59582" y="25566"/>
                </a:lnTo>
                <a:lnTo>
                  <a:pt x="99535" y="6754"/>
                </a:lnTo>
                <a:lnTo>
                  <a:pt x="145541" y="0"/>
                </a:lnTo>
                <a:lnTo>
                  <a:pt x="191548" y="6754"/>
                </a:lnTo>
                <a:lnTo>
                  <a:pt x="231501" y="25566"/>
                </a:lnTo>
                <a:lnTo>
                  <a:pt x="263005" y="54260"/>
                </a:lnTo>
                <a:lnTo>
                  <a:pt x="283665" y="90659"/>
                </a:lnTo>
                <a:lnTo>
                  <a:pt x="291084" y="132587"/>
                </a:lnTo>
                <a:lnTo>
                  <a:pt x="283665" y="174516"/>
                </a:lnTo>
                <a:lnTo>
                  <a:pt x="263005" y="210915"/>
                </a:lnTo>
                <a:lnTo>
                  <a:pt x="231501" y="239609"/>
                </a:lnTo>
                <a:lnTo>
                  <a:pt x="191548" y="258421"/>
                </a:lnTo>
                <a:lnTo>
                  <a:pt x="145541" y="265175"/>
                </a:lnTo>
                <a:lnTo>
                  <a:pt x="99535" y="258421"/>
                </a:lnTo>
                <a:lnTo>
                  <a:pt x="59582" y="239609"/>
                </a:lnTo>
                <a:lnTo>
                  <a:pt x="28078" y="210915"/>
                </a:lnTo>
                <a:lnTo>
                  <a:pt x="7418" y="174516"/>
                </a:lnTo>
                <a:lnTo>
                  <a:pt x="0" y="1325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7903844" y="3371215"/>
            <a:ext cx="563245" cy="57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903844" y="3923157"/>
            <a:ext cx="1012825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5295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e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b 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c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903844" y="5295138"/>
            <a:ext cx="14554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h 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903844" y="5843727"/>
            <a:ext cx="1813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r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903844" y="6118047"/>
            <a:ext cx="2287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r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c </a:t>
            </a:r>
            <a:r>
              <a:rPr sz="1800" dirty="0">
                <a:latin typeface="Calibri"/>
                <a:cs typeface="Calibri"/>
              </a:rPr>
              <a:t>s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r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3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856981" y="3574541"/>
            <a:ext cx="224154" cy="6350"/>
          </a:xfrm>
          <a:custGeom>
            <a:avLst/>
            <a:gdLst/>
            <a:ahLst/>
            <a:cxnLst/>
            <a:rect l="l" t="t" r="r" b="b"/>
            <a:pathLst>
              <a:path w="224154" h="6350">
                <a:moveTo>
                  <a:pt x="0" y="0"/>
                </a:moveTo>
                <a:lnTo>
                  <a:pt x="224027" y="6096"/>
                </a:lnTo>
              </a:path>
            </a:pathLst>
          </a:custGeom>
          <a:ln w="2285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849361" y="3838194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0"/>
                </a:lnTo>
              </a:path>
            </a:pathLst>
          </a:custGeom>
          <a:ln w="2286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904226" y="5217414"/>
            <a:ext cx="1088390" cy="0"/>
          </a:xfrm>
          <a:custGeom>
            <a:avLst/>
            <a:gdLst/>
            <a:ahLst/>
            <a:cxnLst/>
            <a:rect l="l" t="t" r="r" b="b"/>
            <a:pathLst>
              <a:path w="1088390">
                <a:moveTo>
                  <a:pt x="0" y="0"/>
                </a:moveTo>
                <a:lnTo>
                  <a:pt x="1088135" y="0"/>
                </a:lnTo>
              </a:path>
            </a:pathLst>
          </a:custGeom>
          <a:ln w="2286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890509" y="5756909"/>
            <a:ext cx="1483360" cy="0"/>
          </a:xfrm>
          <a:custGeom>
            <a:avLst/>
            <a:gdLst/>
            <a:ahLst/>
            <a:cxnLst/>
            <a:rect l="l" t="t" r="r" b="b"/>
            <a:pathLst>
              <a:path w="1483359">
                <a:moveTo>
                  <a:pt x="0" y="0"/>
                </a:moveTo>
                <a:lnTo>
                  <a:pt x="1482852" y="0"/>
                </a:lnTo>
              </a:path>
            </a:pathLst>
          </a:custGeom>
          <a:ln w="2286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849361" y="6020561"/>
            <a:ext cx="1981200" cy="13970"/>
          </a:xfrm>
          <a:custGeom>
            <a:avLst/>
            <a:gdLst/>
            <a:ahLst/>
            <a:cxnLst/>
            <a:rect l="l" t="t" r="r" b="b"/>
            <a:pathLst>
              <a:path w="1981200" h="13970">
                <a:moveTo>
                  <a:pt x="0" y="13715"/>
                </a:moveTo>
                <a:lnTo>
                  <a:pt x="1981200" y="0"/>
                </a:lnTo>
              </a:path>
            </a:pathLst>
          </a:custGeom>
          <a:ln w="22860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849361" y="6572250"/>
            <a:ext cx="2362200" cy="17145"/>
          </a:xfrm>
          <a:custGeom>
            <a:avLst/>
            <a:gdLst/>
            <a:ahLst/>
            <a:cxnLst/>
            <a:rect l="l" t="t" r="r" b="b"/>
            <a:pathLst>
              <a:path w="2362200" h="17145">
                <a:moveTo>
                  <a:pt x="0" y="16764"/>
                </a:moveTo>
                <a:lnTo>
                  <a:pt x="2362200" y="0"/>
                </a:lnTo>
              </a:path>
            </a:pathLst>
          </a:custGeom>
          <a:ln w="22859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67760">
              <a:lnSpc>
                <a:spcPct val="100000"/>
              </a:lnSpc>
              <a:spcBef>
                <a:spcPts val="105"/>
              </a:spcBef>
            </a:pPr>
            <a:r>
              <a:rPr dirty="0"/>
              <a:t>Agents</a:t>
            </a:r>
            <a:r>
              <a:rPr spc="-15" dirty="0"/>
              <a:t> </a:t>
            </a:r>
            <a:r>
              <a:rPr dirty="0"/>
              <a:t>that</a:t>
            </a:r>
            <a:r>
              <a:rPr spc="-10" dirty="0"/>
              <a:t> </a:t>
            </a:r>
            <a:r>
              <a:rPr spc="-20" dirty="0"/>
              <a:t>Plan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7936" y="1514673"/>
            <a:ext cx="5597491" cy="43403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8923" y="320040"/>
            <a:ext cx="7799832" cy="58521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8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Depth-</a:t>
            </a:r>
            <a:r>
              <a:rPr dirty="0"/>
              <a:t>First</a:t>
            </a:r>
            <a:r>
              <a:rPr spc="-50" dirty="0"/>
              <a:t> </a:t>
            </a:r>
            <a:r>
              <a:rPr spc="-10" dirty="0"/>
              <a:t>Search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28365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Depth-</a:t>
            </a:r>
            <a:r>
              <a:rPr dirty="0"/>
              <a:t>First</a:t>
            </a:r>
            <a:r>
              <a:rPr spc="-50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6744" y="3462909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8880" y="497509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8880" y="443915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2661" y="395795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5169" y="389115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5061" y="497509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1158" y="4439157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4700" y="4299203"/>
            <a:ext cx="685800" cy="647700"/>
          </a:xfrm>
          <a:custGeom>
            <a:avLst/>
            <a:gdLst/>
            <a:ahLst/>
            <a:cxnLst/>
            <a:rect l="l" t="t" r="r" b="b"/>
            <a:pathLst>
              <a:path w="685800" h="647700">
                <a:moveTo>
                  <a:pt x="533400" y="0"/>
                </a:moveTo>
                <a:lnTo>
                  <a:pt x="0" y="111633"/>
                </a:lnTo>
              </a:path>
              <a:path w="685800" h="647700">
                <a:moveTo>
                  <a:pt x="533400" y="0"/>
                </a:moveTo>
                <a:lnTo>
                  <a:pt x="685800" y="111633"/>
                </a:lnTo>
              </a:path>
              <a:path w="685800" h="647700">
                <a:moveTo>
                  <a:pt x="0" y="481584"/>
                </a:moveTo>
                <a:lnTo>
                  <a:pt x="0" y="647573"/>
                </a:lnTo>
              </a:path>
              <a:path w="685800" h="647700">
                <a:moveTo>
                  <a:pt x="685800" y="481584"/>
                </a:moveTo>
                <a:lnTo>
                  <a:pt x="685800" y="64757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92316" y="389115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11315" y="442671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21500" y="4426711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82715" y="4961966"/>
            <a:ext cx="1034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6944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2715" y="5443220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48576" y="5499608"/>
            <a:ext cx="183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668516" y="5443220"/>
            <a:ext cx="15303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286500" y="4233671"/>
            <a:ext cx="685800" cy="166370"/>
          </a:xfrm>
          <a:custGeom>
            <a:avLst/>
            <a:gdLst/>
            <a:ahLst/>
            <a:cxnLst/>
            <a:rect l="l" t="t" r="r" b="b"/>
            <a:pathLst>
              <a:path w="685800" h="166370">
                <a:moveTo>
                  <a:pt x="381000" y="0"/>
                </a:moveTo>
                <a:lnTo>
                  <a:pt x="0" y="165988"/>
                </a:lnTo>
              </a:path>
              <a:path w="685800" h="166370">
                <a:moveTo>
                  <a:pt x="381000" y="0"/>
                </a:moveTo>
                <a:lnTo>
                  <a:pt x="685800" y="1659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57900" y="4768596"/>
            <a:ext cx="457200" cy="166370"/>
          </a:xfrm>
          <a:custGeom>
            <a:avLst/>
            <a:gdLst/>
            <a:ahLst/>
            <a:cxnLst/>
            <a:rect l="l" t="t" r="r" b="b"/>
            <a:pathLst>
              <a:path w="457200" h="166370">
                <a:moveTo>
                  <a:pt x="228600" y="0"/>
                </a:moveTo>
                <a:lnTo>
                  <a:pt x="0" y="165988"/>
                </a:lnTo>
              </a:path>
              <a:path w="457200" h="166370">
                <a:moveTo>
                  <a:pt x="228600" y="0"/>
                </a:moveTo>
                <a:lnTo>
                  <a:pt x="457200" y="1659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72300" y="4768596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57900" y="5303520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63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43700" y="5303520"/>
            <a:ext cx="495300" cy="166370"/>
          </a:xfrm>
          <a:custGeom>
            <a:avLst/>
            <a:gdLst/>
            <a:ahLst/>
            <a:cxnLst/>
            <a:rect l="l" t="t" r="r" b="b"/>
            <a:pathLst>
              <a:path w="495300" h="166370">
                <a:moveTo>
                  <a:pt x="228600" y="0"/>
                </a:moveTo>
                <a:lnTo>
                  <a:pt x="0" y="111632"/>
                </a:lnTo>
              </a:path>
              <a:path w="495300" h="166370">
                <a:moveTo>
                  <a:pt x="228600" y="0"/>
                </a:moveTo>
                <a:lnTo>
                  <a:pt x="495300" y="1659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43700" y="5785103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2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345169" y="43849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20100" y="4233671"/>
            <a:ext cx="0" cy="124460"/>
          </a:xfrm>
          <a:custGeom>
            <a:avLst/>
            <a:gdLst/>
            <a:ahLst/>
            <a:cxnLst/>
            <a:rect l="l" t="t" r="r" b="b"/>
            <a:pathLst>
              <a:path h="124460">
                <a:moveTo>
                  <a:pt x="0" y="0"/>
                </a:moveTo>
                <a:lnTo>
                  <a:pt x="0" y="12407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763261" y="442671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82261" y="4961966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92446" y="4961966"/>
            <a:ext cx="102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153661" y="5498083"/>
            <a:ext cx="1034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6944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153661" y="59793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319521" y="6035141"/>
            <a:ext cx="183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39461" y="5979363"/>
            <a:ext cx="15303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159251" y="3473196"/>
            <a:ext cx="5405755" cy="3275329"/>
            <a:chOff x="3159251" y="3473196"/>
            <a:chExt cx="5405755" cy="3275329"/>
          </a:xfrm>
        </p:grpSpPr>
        <p:sp>
          <p:nvSpPr>
            <p:cNvPr id="34" name="object 34"/>
            <p:cNvSpPr/>
            <p:nvPr/>
          </p:nvSpPr>
          <p:spPr>
            <a:xfrm>
              <a:off x="3848099" y="3773424"/>
              <a:ext cx="4572000" cy="2646045"/>
            </a:xfrm>
            <a:custGeom>
              <a:avLst/>
              <a:gdLst/>
              <a:ahLst/>
              <a:cxnLst/>
              <a:rect l="l" t="t" r="r" b="b"/>
              <a:pathLst>
                <a:path w="4572000" h="2646045">
                  <a:moveTo>
                    <a:pt x="990600" y="995171"/>
                  </a:moveTo>
                  <a:lnTo>
                    <a:pt x="609600" y="1161161"/>
                  </a:lnTo>
                </a:path>
                <a:path w="4572000" h="2646045">
                  <a:moveTo>
                    <a:pt x="990600" y="995171"/>
                  </a:moveTo>
                  <a:lnTo>
                    <a:pt x="1295400" y="1161161"/>
                  </a:lnTo>
                </a:path>
                <a:path w="4572000" h="2646045">
                  <a:moveTo>
                    <a:pt x="609600" y="1530095"/>
                  </a:moveTo>
                  <a:lnTo>
                    <a:pt x="381000" y="1696085"/>
                  </a:lnTo>
                </a:path>
                <a:path w="4572000" h="2646045">
                  <a:moveTo>
                    <a:pt x="609600" y="1530095"/>
                  </a:moveTo>
                  <a:lnTo>
                    <a:pt x="838200" y="1696085"/>
                  </a:lnTo>
                </a:path>
                <a:path w="4572000" h="2646045">
                  <a:moveTo>
                    <a:pt x="1295400" y="1530095"/>
                  </a:moveTo>
                  <a:lnTo>
                    <a:pt x="1295400" y="1696085"/>
                  </a:lnTo>
                </a:path>
                <a:path w="4572000" h="2646045">
                  <a:moveTo>
                    <a:pt x="381000" y="2066544"/>
                  </a:moveTo>
                  <a:lnTo>
                    <a:pt x="381000" y="2178113"/>
                  </a:lnTo>
                </a:path>
                <a:path w="4572000" h="2646045">
                  <a:moveTo>
                    <a:pt x="1295400" y="2066544"/>
                  </a:moveTo>
                  <a:lnTo>
                    <a:pt x="1066800" y="2178113"/>
                  </a:lnTo>
                </a:path>
                <a:path w="4572000" h="2646045">
                  <a:moveTo>
                    <a:pt x="1295400" y="2066544"/>
                  </a:moveTo>
                  <a:lnTo>
                    <a:pt x="1562100" y="2232507"/>
                  </a:lnTo>
                </a:path>
                <a:path w="4572000" h="2646045">
                  <a:moveTo>
                    <a:pt x="1066800" y="2546604"/>
                  </a:moveTo>
                  <a:lnTo>
                    <a:pt x="1066800" y="2645625"/>
                  </a:lnTo>
                </a:path>
                <a:path w="4572000" h="2646045">
                  <a:moveTo>
                    <a:pt x="0" y="525780"/>
                  </a:moveTo>
                  <a:lnTo>
                    <a:pt x="990600" y="624839"/>
                  </a:lnTo>
                </a:path>
                <a:path w="4572000" h="2646045">
                  <a:moveTo>
                    <a:pt x="2438400" y="0"/>
                  </a:moveTo>
                  <a:lnTo>
                    <a:pt x="0" y="157606"/>
                  </a:lnTo>
                </a:path>
                <a:path w="4572000" h="2646045">
                  <a:moveTo>
                    <a:pt x="2438400" y="0"/>
                  </a:moveTo>
                  <a:lnTo>
                    <a:pt x="2819400" y="90677"/>
                  </a:lnTo>
                </a:path>
                <a:path w="4572000" h="2646045">
                  <a:moveTo>
                    <a:pt x="2438400" y="0"/>
                  </a:moveTo>
                  <a:lnTo>
                    <a:pt x="4572000" y="9067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306317" y="3739134"/>
              <a:ext cx="3019425" cy="2237740"/>
            </a:xfrm>
            <a:custGeom>
              <a:avLst/>
              <a:gdLst/>
              <a:ahLst/>
              <a:cxnLst/>
              <a:rect l="l" t="t" r="r" b="b"/>
              <a:pathLst>
                <a:path w="3019425" h="2237740">
                  <a:moveTo>
                    <a:pt x="3019044" y="0"/>
                  </a:moveTo>
                  <a:lnTo>
                    <a:pt x="530352" y="178308"/>
                  </a:lnTo>
                </a:path>
                <a:path w="3019425" h="2237740">
                  <a:moveTo>
                    <a:pt x="556260" y="502920"/>
                  </a:moveTo>
                  <a:lnTo>
                    <a:pt x="0" y="664464"/>
                  </a:lnTo>
                </a:path>
                <a:path w="3019425" h="2237740">
                  <a:moveTo>
                    <a:pt x="530352" y="493776"/>
                  </a:moveTo>
                  <a:lnTo>
                    <a:pt x="690372" y="653796"/>
                  </a:lnTo>
                </a:path>
                <a:path w="3019425" h="2237740">
                  <a:moveTo>
                    <a:pt x="7620" y="987552"/>
                  </a:moveTo>
                  <a:lnTo>
                    <a:pt x="4572" y="1216152"/>
                  </a:lnTo>
                </a:path>
                <a:path w="3019425" h="2237740">
                  <a:moveTo>
                    <a:pt x="697992" y="1005840"/>
                  </a:moveTo>
                  <a:lnTo>
                    <a:pt x="694944" y="1234440"/>
                  </a:lnTo>
                </a:path>
                <a:path w="3019425" h="2237740">
                  <a:moveTo>
                    <a:pt x="527304" y="518160"/>
                  </a:moveTo>
                  <a:lnTo>
                    <a:pt x="1522476" y="659892"/>
                  </a:lnTo>
                </a:path>
                <a:path w="3019425" h="2237740">
                  <a:moveTo>
                    <a:pt x="1525524" y="993648"/>
                  </a:moveTo>
                  <a:lnTo>
                    <a:pt x="1126236" y="1197864"/>
                  </a:lnTo>
                </a:path>
                <a:path w="3019425" h="2237740">
                  <a:moveTo>
                    <a:pt x="1147572" y="1514856"/>
                  </a:moveTo>
                  <a:lnTo>
                    <a:pt x="928116" y="1725168"/>
                  </a:lnTo>
                </a:path>
                <a:path w="3019425" h="2237740">
                  <a:moveTo>
                    <a:pt x="932688" y="2058924"/>
                  </a:moveTo>
                  <a:lnTo>
                    <a:pt x="935736" y="2237232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40195" y="3477768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8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1" y="265176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3" y="132588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40195" y="3477768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8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1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3" y="132588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1" y="265176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29227" y="3971544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2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7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2" y="265175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4" y="132587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729227" y="3971544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2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4" y="132587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2" y="265175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65347" y="4451604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8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1" y="265176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4" y="132588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165347" y="4451604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8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1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4" y="132588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1" y="265176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64863" y="4451604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8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1" y="265176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4" y="132588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64863" y="4451604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8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1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4" y="132588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1" y="265176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686299" y="4433316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7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1" y="265175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4" y="132587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686299" y="4433316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1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4" y="132587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1" y="265175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163823" y="5006340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7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1" y="265176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4" y="132587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63823" y="5006340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1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4" y="132587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1" y="265176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825745" y="4734306"/>
              <a:ext cx="309880" cy="181610"/>
            </a:xfrm>
            <a:custGeom>
              <a:avLst/>
              <a:gdLst/>
              <a:ahLst/>
              <a:cxnLst/>
              <a:rect l="l" t="t" r="r" b="b"/>
              <a:pathLst>
                <a:path w="309879" h="181610">
                  <a:moveTo>
                    <a:pt x="309371" y="181356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166871" y="3479292"/>
              <a:ext cx="5393690" cy="1239520"/>
            </a:xfrm>
            <a:custGeom>
              <a:avLst/>
              <a:gdLst/>
              <a:ahLst/>
              <a:cxnLst/>
              <a:rect l="l" t="t" r="r" b="b"/>
              <a:pathLst>
                <a:path w="5393690" h="1239520">
                  <a:moveTo>
                    <a:pt x="2974848" y="132588"/>
                  </a:moveTo>
                  <a:lnTo>
                    <a:pt x="2982266" y="90659"/>
                  </a:lnTo>
                  <a:lnTo>
                    <a:pt x="3002926" y="54260"/>
                  </a:lnTo>
                  <a:lnTo>
                    <a:pt x="3034430" y="25566"/>
                  </a:lnTo>
                  <a:lnTo>
                    <a:pt x="3074383" y="6754"/>
                  </a:lnTo>
                  <a:lnTo>
                    <a:pt x="3120390" y="0"/>
                  </a:lnTo>
                  <a:lnTo>
                    <a:pt x="3166396" y="6754"/>
                  </a:lnTo>
                  <a:lnTo>
                    <a:pt x="3206349" y="25566"/>
                  </a:lnTo>
                  <a:lnTo>
                    <a:pt x="3237853" y="54260"/>
                  </a:lnTo>
                  <a:lnTo>
                    <a:pt x="3258513" y="90659"/>
                  </a:lnTo>
                  <a:lnTo>
                    <a:pt x="3265931" y="132588"/>
                  </a:lnTo>
                  <a:lnTo>
                    <a:pt x="3258513" y="174516"/>
                  </a:lnTo>
                  <a:lnTo>
                    <a:pt x="3237853" y="210915"/>
                  </a:lnTo>
                  <a:lnTo>
                    <a:pt x="3206349" y="239609"/>
                  </a:lnTo>
                  <a:lnTo>
                    <a:pt x="3166396" y="258421"/>
                  </a:lnTo>
                  <a:lnTo>
                    <a:pt x="3120390" y="265176"/>
                  </a:lnTo>
                  <a:lnTo>
                    <a:pt x="3074383" y="258421"/>
                  </a:lnTo>
                  <a:lnTo>
                    <a:pt x="3034430" y="239609"/>
                  </a:lnTo>
                  <a:lnTo>
                    <a:pt x="3002926" y="210915"/>
                  </a:lnTo>
                  <a:lnTo>
                    <a:pt x="2982266" y="174516"/>
                  </a:lnTo>
                  <a:lnTo>
                    <a:pt x="2974848" y="132588"/>
                  </a:lnTo>
                  <a:close/>
                </a:path>
                <a:path w="5393690" h="1239520">
                  <a:moveTo>
                    <a:pt x="563879" y="626364"/>
                  </a:moveTo>
                  <a:lnTo>
                    <a:pt x="571298" y="584435"/>
                  </a:lnTo>
                  <a:lnTo>
                    <a:pt x="591958" y="548036"/>
                  </a:lnTo>
                  <a:lnTo>
                    <a:pt x="623462" y="519342"/>
                  </a:lnTo>
                  <a:lnTo>
                    <a:pt x="663415" y="500530"/>
                  </a:lnTo>
                  <a:lnTo>
                    <a:pt x="709422" y="493776"/>
                  </a:lnTo>
                  <a:lnTo>
                    <a:pt x="755428" y="500530"/>
                  </a:lnTo>
                  <a:lnTo>
                    <a:pt x="795381" y="519342"/>
                  </a:lnTo>
                  <a:lnTo>
                    <a:pt x="826885" y="548036"/>
                  </a:lnTo>
                  <a:lnTo>
                    <a:pt x="847545" y="584435"/>
                  </a:lnTo>
                  <a:lnTo>
                    <a:pt x="854963" y="626364"/>
                  </a:lnTo>
                  <a:lnTo>
                    <a:pt x="847545" y="668292"/>
                  </a:lnTo>
                  <a:lnTo>
                    <a:pt x="826885" y="704691"/>
                  </a:lnTo>
                  <a:lnTo>
                    <a:pt x="795381" y="733385"/>
                  </a:lnTo>
                  <a:lnTo>
                    <a:pt x="755428" y="752197"/>
                  </a:lnTo>
                  <a:lnTo>
                    <a:pt x="709422" y="758952"/>
                  </a:lnTo>
                  <a:lnTo>
                    <a:pt x="663415" y="752197"/>
                  </a:lnTo>
                  <a:lnTo>
                    <a:pt x="623462" y="733385"/>
                  </a:lnTo>
                  <a:lnTo>
                    <a:pt x="591958" y="704691"/>
                  </a:lnTo>
                  <a:lnTo>
                    <a:pt x="571298" y="668292"/>
                  </a:lnTo>
                  <a:lnTo>
                    <a:pt x="563879" y="626364"/>
                  </a:lnTo>
                  <a:close/>
                </a:path>
                <a:path w="5393690" h="1239520">
                  <a:moveTo>
                    <a:pt x="3357372" y="560832"/>
                  </a:moveTo>
                  <a:lnTo>
                    <a:pt x="3364790" y="518903"/>
                  </a:lnTo>
                  <a:lnTo>
                    <a:pt x="3385450" y="482504"/>
                  </a:lnTo>
                  <a:lnTo>
                    <a:pt x="3416954" y="453810"/>
                  </a:lnTo>
                  <a:lnTo>
                    <a:pt x="3456907" y="434998"/>
                  </a:lnTo>
                  <a:lnTo>
                    <a:pt x="3502913" y="428244"/>
                  </a:lnTo>
                  <a:lnTo>
                    <a:pt x="3548920" y="434998"/>
                  </a:lnTo>
                  <a:lnTo>
                    <a:pt x="3588873" y="453810"/>
                  </a:lnTo>
                  <a:lnTo>
                    <a:pt x="3620377" y="482504"/>
                  </a:lnTo>
                  <a:lnTo>
                    <a:pt x="3641037" y="518903"/>
                  </a:lnTo>
                  <a:lnTo>
                    <a:pt x="3648455" y="560832"/>
                  </a:lnTo>
                  <a:lnTo>
                    <a:pt x="3641037" y="602760"/>
                  </a:lnTo>
                  <a:lnTo>
                    <a:pt x="3620377" y="639159"/>
                  </a:lnTo>
                  <a:lnTo>
                    <a:pt x="3588873" y="667853"/>
                  </a:lnTo>
                  <a:lnTo>
                    <a:pt x="3548920" y="686665"/>
                  </a:lnTo>
                  <a:lnTo>
                    <a:pt x="3502913" y="693420"/>
                  </a:lnTo>
                  <a:lnTo>
                    <a:pt x="3456907" y="686665"/>
                  </a:lnTo>
                  <a:lnTo>
                    <a:pt x="3416954" y="667853"/>
                  </a:lnTo>
                  <a:lnTo>
                    <a:pt x="3385450" y="639159"/>
                  </a:lnTo>
                  <a:lnTo>
                    <a:pt x="3364790" y="602760"/>
                  </a:lnTo>
                  <a:lnTo>
                    <a:pt x="3357372" y="560832"/>
                  </a:lnTo>
                  <a:close/>
                </a:path>
                <a:path w="5393690" h="1239520">
                  <a:moveTo>
                    <a:pt x="5102352" y="576072"/>
                  </a:moveTo>
                  <a:lnTo>
                    <a:pt x="5109770" y="534143"/>
                  </a:lnTo>
                  <a:lnTo>
                    <a:pt x="5130430" y="497744"/>
                  </a:lnTo>
                  <a:lnTo>
                    <a:pt x="5161934" y="469050"/>
                  </a:lnTo>
                  <a:lnTo>
                    <a:pt x="5201887" y="450238"/>
                  </a:lnTo>
                  <a:lnTo>
                    <a:pt x="5247894" y="443484"/>
                  </a:lnTo>
                  <a:lnTo>
                    <a:pt x="5293900" y="450238"/>
                  </a:lnTo>
                  <a:lnTo>
                    <a:pt x="5333853" y="469050"/>
                  </a:lnTo>
                  <a:lnTo>
                    <a:pt x="5365357" y="497744"/>
                  </a:lnTo>
                  <a:lnTo>
                    <a:pt x="5386017" y="534143"/>
                  </a:lnTo>
                  <a:lnTo>
                    <a:pt x="5393435" y="576072"/>
                  </a:lnTo>
                  <a:lnTo>
                    <a:pt x="5386017" y="618000"/>
                  </a:lnTo>
                  <a:lnTo>
                    <a:pt x="5365357" y="654399"/>
                  </a:lnTo>
                  <a:lnTo>
                    <a:pt x="5333853" y="683093"/>
                  </a:lnTo>
                  <a:lnTo>
                    <a:pt x="5293900" y="701905"/>
                  </a:lnTo>
                  <a:lnTo>
                    <a:pt x="5247894" y="708660"/>
                  </a:lnTo>
                  <a:lnTo>
                    <a:pt x="5201887" y="701905"/>
                  </a:lnTo>
                  <a:lnTo>
                    <a:pt x="5161934" y="683093"/>
                  </a:lnTo>
                  <a:lnTo>
                    <a:pt x="5130430" y="654399"/>
                  </a:lnTo>
                  <a:lnTo>
                    <a:pt x="5109770" y="618000"/>
                  </a:lnTo>
                  <a:lnTo>
                    <a:pt x="5102352" y="576072"/>
                  </a:lnTo>
                  <a:close/>
                </a:path>
                <a:path w="5393690" h="1239520">
                  <a:moveTo>
                    <a:pt x="0" y="1106424"/>
                  </a:moveTo>
                  <a:lnTo>
                    <a:pt x="7418" y="1064495"/>
                  </a:lnTo>
                  <a:lnTo>
                    <a:pt x="28078" y="1028096"/>
                  </a:lnTo>
                  <a:lnTo>
                    <a:pt x="59582" y="999402"/>
                  </a:lnTo>
                  <a:lnTo>
                    <a:pt x="99535" y="980590"/>
                  </a:lnTo>
                  <a:lnTo>
                    <a:pt x="145541" y="973836"/>
                  </a:lnTo>
                  <a:lnTo>
                    <a:pt x="191548" y="980590"/>
                  </a:lnTo>
                  <a:lnTo>
                    <a:pt x="231501" y="999402"/>
                  </a:lnTo>
                  <a:lnTo>
                    <a:pt x="263005" y="1028096"/>
                  </a:lnTo>
                  <a:lnTo>
                    <a:pt x="283665" y="1064495"/>
                  </a:lnTo>
                  <a:lnTo>
                    <a:pt x="291083" y="1106424"/>
                  </a:lnTo>
                  <a:lnTo>
                    <a:pt x="283665" y="1148352"/>
                  </a:lnTo>
                  <a:lnTo>
                    <a:pt x="263005" y="1184751"/>
                  </a:lnTo>
                  <a:lnTo>
                    <a:pt x="231501" y="1213445"/>
                  </a:lnTo>
                  <a:lnTo>
                    <a:pt x="191548" y="1232257"/>
                  </a:lnTo>
                  <a:lnTo>
                    <a:pt x="145541" y="1239012"/>
                  </a:lnTo>
                  <a:lnTo>
                    <a:pt x="99535" y="1232257"/>
                  </a:lnTo>
                  <a:lnTo>
                    <a:pt x="59582" y="1213445"/>
                  </a:lnTo>
                  <a:lnTo>
                    <a:pt x="28078" y="1184751"/>
                  </a:lnTo>
                  <a:lnTo>
                    <a:pt x="7418" y="1148352"/>
                  </a:lnTo>
                  <a:lnTo>
                    <a:pt x="0" y="11064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1147" y="4968240"/>
              <a:ext cx="1700784" cy="1780030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165347" y="4434840"/>
              <a:ext cx="1813560" cy="838200"/>
            </a:xfrm>
            <a:custGeom>
              <a:avLst/>
              <a:gdLst/>
              <a:ahLst/>
              <a:cxnLst/>
              <a:rect l="l" t="t" r="r" b="b"/>
              <a:pathLst>
                <a:path w="1813560" h="838200">
                  <a:moveTo>
                    <a:pt x="702563" y="150876"/>
                  </a:moveTo>
                  <a:lnTo>
                    <a:pt x="709940" y="108947"/>
                  </a:lnTo>
                  <a:lnTo>
                    <a:pt x="730483" y="72548"/>
                  </a:lnTo>
                  <a:lnTo>
                    <a:pt x="761817" y="43854"/>
                  </a:lnTo>
                  <a:lnTo>
                    <a:pt x="801563" y="25042"/>
                  </a:lnTo>
                  <a:lnTo>
                    <a:pt x="847343" y="18287"/>
                  </a:lnTo>
                  <a:lnTo>
                    <a:pt x="893124" y="25042"/>
                  </a:lnTo>
                  <a:lnTo>
                    <a:pt x="932870" y="43854"/>
                  </a:lnTo>
                  <a:lnTo>
                    <a:pt x="964204" y="72548"/>
                  </a:lnTo>
                  <a:lnTo>
                    <a:pt x="984747" y="108947"/>
                  </a:lnTo>
                  <a:lnTo>
                    <a:pt x="992124" y="150876"/>
                  </a:lnTo>
                  <a:lnTo>
                    <a:pt x="984747" y="192804"/>
                  </a:lnTo>
                  <a:lnTo>
                    <a:pt x="964204" y="229203"/>
                  </a:lnTo>
                  <a:lnTo>
                    <a:pt x="932870" y="257897"/>
                  </a:lnTo>
                  <a:lnTo>
                    <a:pt x="893124" y="276709"/>
                  </a:lnTo>
                  <a:lnTo>
                    <a:pt x="847343" y="283464"/>
                  </a:lnTo>
                  <a:lnTo>
                    <a:pt x="801563" y="276709"/>
                  </a:lnTo>
                  <a:lnTo>
                    <a:pt x="761817" y="257897"/>
                  </a:lnTo>
                  <a:lnTo>
                    <a:pt x="730483" y="229203"/>
                  </a:lnTo>
                  <a:lnTo>
                    <a:pt x="709940" y="192804"/>
                  </a:lnTo>
                  <a:lnTo>
                    <a:pt x="702563" y="150876"/>
                  </a:lnTo>
                  <a:close/>
                </a:path>
                <a:path w="1813560" h="838200">
                  <a:moveTo>
                    <a:pt x="1522476" y="132587"/>
                  </a:moveTo>
                  <a:lnTo>
                    <a:pt x="1529894" y="90659"/>
                  </a:lnTo>
                  <a:lnTo>
                    <a:pt x="1550554" y="54260"/>
                  </a:lnTo>
                  <a:lnTo>
                    <a:pt x="1582058" y="25566"/>
                  </a:lnTo>
                  <a:lnTo>
                    <a:pt x="1622011" y="6754"/>
                  </a:lnTo>
                  <a:lnTo>
                    <a:pt x="1668017" y="0"/>
                  </a:lnTo>
                  <a:lnTo>
                    <a:pt x="1714024" y="6754"/>
                  </a:lnTo>
                  <a:lnTo>
                    <a:pt x="1753977" y="25566"/>
                  </a:lnTo>
                  <a:lnTo>
                    <a:pt x="1785481" y="54260"/>
                  </a:lnTo>
                  <a:lnTo>
                    <a:pt x="1806141" y="90659"/>
                  </a:lnTo>
                  <a:lnTo>
                    <a:pt x="1813560" y="132587"/>
                  </a:lnTo>
                  <a:lnTo>
                    <a:pt x="1806141" y="174516"/>
                  </a:lnTo>
                  <a:lnTo>
                    <a:pt x="1785481" y="210915"/>
                  </a:lnTo>
                  <a:lnTo>
                    <a:pt x="1753977" y="239609"/>
                  </a:lnTo>
                  <a:lnTo>
                    <a:pt x="1714024" y="258421"/>
                  </a:lnTo>
                  <a:lnTo>
                    <a:pt x="1668017" y="265176"/>
                  </a:lnTo>
                  <a:lnTo>
                    <a:pt x="1622011" y="258421"/>
                  </a:lnTo>
                  <a:lnTo>
                    <a:pt x="1582058" y="239609"/>
                  </a:lnTo>
                  <a:lnTo>
                    <a:pt x="1550554" y="210915"/>
                  </a:lnTo>
                  <a:lnTo>
                    <a:pt x="1529894" y="174516"/>
                  </a:lnTo>
                  <a:lnTo>
                    <a:pt x="1522476" y="132587"/>
                  </a:lnTo>
                  <a:close/>
                </a:path>
                <a:path w="1813560" h="838200">
                  <a:moveTo>
                    <a:pt x="0" y="705612"/>
                  </a:moveTo>
                  <a:lnTo>
                    <a:pt x="7418" y="663683"/>
                  </a:lnTo>
                  <a:lnTo>
                    <a:pt x="28078" y="627284"/>
                  </a:lnTo>
                  <a:lnTo>
                    <a:pt x="59582" y="598590"/>
                  </a:lnTo>
                  <a:lnTo>
                    <a:pt x="99535" y="579778"/>
                  </a:lnTo>
                  <a:lnTo>
                    <a:pt x="145541" y="573024"/>
                  </a:lnTo>
                  <a:lnTo>
                    <a:pt x="191548" y="579778"/>
                  </a:lnTo>
                  <a:lnTo>
                    <a:pt x="231501" y="598590"/>
                  </a:lnTo>
                  <a:lnTo>
                    <a:pt x="263005" y="627284"/>
                  </a:lnTo>
                  <a:lnTo>
                    <a:pt x="283665" y="663683"/>
                  </a:lnTo>
                  <a:lnTo>
                    <a:pt x="291084" y="705612"/>
                  </a:lnTo>
                  <a:lnTo>
                    <a:pt x="283665" y="747540"/>
                  </a:lnTo>
                  <a:lnTo>
                    <a:pt x="263005" y="783939"/>
                  </a:lnTo>
                  <a:lnTo>
                    <a:pt x="231501" y="812633"/>
                  </a:lnTo>
                  <a:lnTo>
                    <a:pt x="191548" y="831445"/>
                  </a:lnTo>
                  <a:lnTo>
                    <a:pt x="145541" y="838200"/>
                  </a:lnTo>
                  <a:lnTo>
                    <a:pt x="99535" y="831445"/>
                  </a:lnTo>
                  <a:lnTo>
                    <a:pt x="59582" y="812633"/>
                  </a:lnTo>
                  <a:lnTo>
                    <a:pt x="28078" y="783939"/>
                  </a:lnTo>
                  <a:lnTo>
                    <a:pt x="7418" y="747540"/>
                  </a:lnTo>
                  <a:lnTo>
                    <a:pt x="0" y="7056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165347" y="5000244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7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1" y="265175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4" y="132587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165347" y="5000244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1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4" y="132587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1" y="265175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166871" y="4445508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8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1" y="265176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3" y="132588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66871" y="4445508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8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1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3" y="132588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1" y="265176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867911" y="4445508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60" h="265429">
                  <a:moveTo>
                    <a:pt x="144779" y="0"/>
                  </a:moveTo>
                  <a:lnTo>
                    <a:pt x="98999" y="6754"/>
                  </a:lnTo>
                  <a:lnTo>
                    <a:pt x="59253" y="25566"/>
                  </a:lnTo>
                  <a:lnTo>
                    <a:pt x="27919" y="54260"/>
                  </a:lnTo>
                  <a:lnTo>
                    <a:pt x="7376" y="90659"/>
                  </a:lnTo>
                  <a:lnTo>
                    <a:pt x="0" y="132588"/>
                  </a:lnTo>
                  <a:lnTo>
                    <a:pt x="7376" y="174516"/>
                  </a:lnTo>
                  <a:lnTo>
                    <a:pt x="27919" y="210915"/>
                  </a:lnTo>
                  <a:lnTo>
                    <a:pt x="59253" y="239609"/>
                  </a:lnTo>
                  <a:lnTo>
                    <a:pt x="98999" y="258421"/>
                  </a:lnTo>
                  <a:lnTo>
                    <a:pt x="144779" y="265176"/>
                  </a:lnTo>
                  <a:lnTo>
                    <a:pt x="190560" y="258421"/>
                  </a:lnTo>
                  <a:lnTo>
                    <a:pt x="230306" y="239609"/>
                  </a:lnTo>
                  <a:lnTo>
                    <a:pt x="261640" y="210915"/>
                  </a:lnTo>
                  <a:lnTo>
                    <a:pt x="282183" y="174516"/>
                  </a:lnTo>
                  <a:lnTo>
                    <a:pt x="289560" y="132588"/>
                  </a:lnTo>
                  <a:lnTo>
                    <a:pt x="282183" y="90659"/>
                  </a:lnTo>
                  <a:lnTo>
                    <a:pt x="261640" y="54260"/>
                  </a:lnTo>
                  <a:lnTo>
                    <a:pt x="230306" y="25566"/>
                  </a:lnTo>
                  <a:lnTo>
                    <a:pt x="190560" y="6754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867911" y="4445508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60" h="265429">
                  <a:moveTo>
                    <a:pt x="0" y="132588"/>
                  </a:moveTo>
                  <a:lnTo>
                    <a:pt x="7376" y="90659"/>
                  </a:lnTo>
                  <a:lnTo>
                    <a:pt x="27919" y="54260"/>
                  </a:lnTo>
                  <a:lnTo>
                    <a:pt x="59253" y="25566"/>
                  </a:lnTo>
                  <a:lnTo>
                    <a:pt x="98999" y="6754"/>
                  </a:lnTo>
                  <a:lnTo>
                    <a:pt x="144779" y="0"/>
                  </a:lnTo>
                  <a:lnTo>
                    <a:pt x="190560" y="6754"/>
                  </a:lnTo>
                  <a:lnTo>
                    <a:pt x="230306" y="25566"/>
                  </a:lnTo>
                  <a:lnTo>
                    <a:pt x="261640" y="54260"/>
                  </a:lnTo>
                  <a:lnTo>
                    <a:pt x="282183" y="90659"/>
                  </a:lnTo>
                  <a:lnTo>
                    <a:pt x="289560" y="132588"/>
                  </a:lnTo>
                  <a:lnTo>
                    <a:pt x="282183" y="174516"/>
                  </a:lnTo>
                  <a:lnTo>
                    <a:pt x="261640" y="210915"/>
                  </a:lnTo>
                  <a:lnTo>
                    <a:pt x="230306" y="239609"/>
                  </a:lnTo>
                  <a:lnTo>
                    <a:pt x="190560" y="258421"/>
                  </a:lnTo>
                  <a:lnTo>
                    <a:pt x="144779" y="265176"/>
                  </a:lnTo>
                  <a:lnTo>
                    <a:pt x="98999" y="258421"/>
                  </a:lnTo>
                  <a:lnTo>
                    <a:pt x="59253" y="239609"/>
                  </a:lnTo>
                  <a:lnTo>
                    <a:pt x="27919" y="210915"/>
                  </a:lnTo>
                  <a:lnTo>
                    <a:pt x="7376" y="174516"/>
                  </a:lnTo>
                  <a:lnTo>
                    <a:pt x="0" y="1325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8" name="object 5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2940" y="1353311"/>
            <a:ext cx="3243071" cy="1805939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4562094" y="2405253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436611" y="1368297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916548" y="285673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q</a:t>
            </a:r>
            <a:endParaRPr sz="15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156072" y="2764993"/>
            <a:ext cx="13271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900" dirty="0">
                <a:latin typeface="Arial"/>
                <a:cs typeface="Arial"/>
              </a:rPr>
              <a:t>p</a:t>
            </a:r>
            <a:r>
              <a:rPr sz="1500" i="1" spc="-60" dirty="0">
                <a:latin typeface="Arial"/>
                <a:cs typeface="Arial"/>
              </a:rPr>
              <a:t>p</a:t>
            </a:r>
            <a:endParaRPr sz="15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456934" y="2460752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h</a:t>
            </a:r>
            <a:endParaRPr sz="15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403718" y="2216911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f</a:t>
            </a:r>
            <a:endParaRPr sz="15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5505703" y="2154682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837938" y="1697558"/>
            <a:ext cx="13271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900" dirty="0">
                <a:latin typeface="Arial"/>
                <a:cs typeface="Arial"/>
              </a:rPr>
              <a:t>b</a:t>
            </a:r>
            <a:r>
              <a:rPr sz="1500" i="1" spc="-60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408803" y="142290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270752" y="1667383"/>
            <a:ext cx="120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710933" y="2032203"/>
            <a:ext cx="13208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272019" y="2765552"/>
            <a:ext cx="88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0" y="337261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2" name="object 72"/>
          <p:cNvGrpSpPr/>
          <p:nvPr/>
        </p:nvGrpSpPr>
        <p:grpSpPr>
          <a:xfrm>
            <a:off x="5803391" y="2683255"/>
            <a:ext cx="617220" cy="467359"/>
            <a:chOff x="5803391" y="2683255"/>
            <a:chExt cx="617220" cy="467359"/>
          </a:xfrm>
        </p:grpSpPr>
        <p:sp>
          <p:nvSpPr>
            <p:cNvPr id="73" name="object 73"/>
            <p:cNvSpPr/>
            <p:nvPr/>
          </p:nvSpPr>
          <p:spPr>
            <a:xfrm>
              <a:off x="6095237" y="2683255"/>
              <a:ext cx="325755" cy="197485"/>
            </a:xfrm>
            <a:custGeom>
              <a:avLst/>
              <a:gdLst/>
              <a:ahLst/>
              <a:cxnLst/>
              <a:rect l="l" t="t" r="r" b="b"/>
              <a:pathLst>
                <a:path w="325754" h="197485">
                  <a:moveTo>
                    <a:pt x="70738" y="91059"/>
                  </a:moveTo>
                  <a:lnTo>
                    <a:pt x="0" y="197485"/>
                  </a:lnTo>
                  <a:lnTo>
                    <a:pt x="127635" y="190246"/>
                  </a:lnTo>
                  <a:lnTo>
                    <a:pt x="114084" y="166624"/>
                  </a:lnTo>
                  <a:lnTo>
                    <a:pt x="92075" y="166624"/>
                  </a:lnTo>
                  <a:lnTo>
                    <a:pt x="73151" y="133604"/>
                  </a:lnTo>
                  <a:lnTo>
                    <a:pt x="89705" y="124124"/>
                  </a:lnTo>
                  <a:lnTo>
                    <a:pt x="70738" y="91059"/>
                  </a:lnTo>
                  <a:close/>
                </a:path>
                <a:path w="325754" h="197485">
                  <a:moveTo>
                    <a:pt x="89705" y="124124"/>
                  </a:moveTo>
                  <a:lnTo>
                    <a:pt x="73151" y="133604"/>
                  </a:lnTo>
                  <a:lnTo>
                    <a:pt x="92075" y="166624"/>
                  </a:lnTo>
                  <a:lnTo>
                    <a:pt x="108642" y="157136"/>
                  </a:lnTo>
                  <a:lnTo>
                    <a:pt x="89705" y="124124"/>
                  </a:lnTo>
                  <a:close/>
                </a:path>
                <a:path w="325754" h="197485">
                  <a:moveTo>
                    <a:pt x="108642" y="157136"/>
                  </a:moveTo>
                  <a:lnTo>
                    <a:pt x="92075" y="166624"/>
                  </a:lnTo>
                  <a:lnTo>
                    <a:pt x="114084" y="166624"/>
                  </a:lnTo>
                  <a:lnTo>
                    <a:pt x="108642" y="157136"/>
                  </a:lnTo>
                  <a:close/>
                </a:path>
                <a:path w="325754" h="197485">
                  <a:moveTo>
                    <a:pt x="306450" y="0"/>
                  </a:moveTo>
                  <a:lnTo>
                    <a:pt x="89705" y="124124"/>
                  </a:lnTo>
                  <a:lnTo>
                    <a:pt x="108642" y="157136"/>
                  </a:lnTo>
                  <a:lnTo>
                    <a:pt x="325374" y="33020"/>
                  </a:lnTo>
                  <a:lnTo>
                    <a:pt x="30645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822441" y="2826257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83" y="104217"/>
                  </a:lnTo>
                  <a:lnTo>
                    <a:pt x="30589" y="62380"/>
                  </a:lnTo>
                  <a:lnTo>
                    <a:pt x="64904" y="29394"/>
                  </a:lnTo>
                  <a:lnTo>
                    <a:pt x="108411" y="7766"/>
                  </a:lnTo>
                  <a:lnTo>
                    <a:pt x="158496" y="0"/>
                  </a:lnTo>
                  <a:lnTo>
                    <a:pt x="208580" y="7766"/>
                  </a:lnTo>
                  <a:lnTo>
                    <a:pt x="252087" y="29394"/>
                  </a:lnTo>
                  <a:lnTo>
                    <a:pt x="286402" y="62380"/>
                  </a:lnTo>
                  <a:lnTo>
                    <a:pt x="308908" y="104217"/>
                  </a:lnTo>
                  <a:lnTo>
                    <a:pt x="316992" y="152400"/>
                  </a:lnTo>
                  <a:lnTo>
                    <a:pt x="308908" y="200582"/>
                  </a:lnTo>
                  <a:lnTo>
                    <a:pt x="286402" y="242419"/>
                  </a:lnTo>
                  <a:lnTo>
                    <a:pt x="252087" y="275405"/>
                  </a:lnTo>
                  <a:lnTo>
                    <a:pt x="208580" y="297033"/>
                  </a:lnTo>
                  <a:lnTo>
                    <a:pt x="158496" y="304800"/>
                  </a:lnTo>
                  <a:lnTo>
                    <a:pt x="108411" y="297033"/>
                  </a:lnTo>
                  <a:lnTo>
                    <a:pt x="64904" y="275405"/>
                  </a:lnTo>
                  <a:lnTo>
                    <a:pt x="30589" y="242419"/>
                  </a:lnTo>
                  <a:lnTo>
                    <a:pt x="8083" y="200582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459740" y="1389634"/>
            <a:ext cx="195072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4945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Strategy: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expand</a:t>
            </a:r>
            <a:r>
              <a:rPr sz="1800" i="1" spc="-65" dirty="0">
                <a:latin typeface="Calibri"/>
                <a:cs typeface="Calibri"/>
              </a:rPr>
              <a:t> </a:t>
            </a:r>
            <a:r>
              <a:rPr sz="1800" i="1" spc="-50" dirty="0">
                <a:latin typeface="Calibri"/>
                <a:cs typeface="Calibri"/>
              </a:rPr>
              <a:t>a </a:t>
            </a:r>
            <a:r>
              <a:rPr sz="1800" i="1" dirty="0">
                <a:latin typeface="Calibri"/>
                <a:cs typeface="Calibri"/>
              </a:rPr>
              <a:t>deepest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node</a:t>
            </a:r>
            <a:r>
              <a:rPr sz="1800" i="1" spc="-65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first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80"/>
              </a:spcBef>
            </a:pPr>
            <a:r>
              <a:rPr sz="1800" i="1" spc="-10" dirty="0">
                <a:latin typeface="Calibri"/>
                <a:cs typeface="Calibri"/>
              </a:rPr>
              <a:t>Implementation: </a:t>
            </a:r>
            <a:r>
              <a:rPr sz="1800" i="1" dirty="0">
                <a:latin typeface="Calibri"/>
                <a:cs typeface="Calibri"/>
              </a:rPr>
              <a:t>Fringe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is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LIFO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stack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17" rIns="0" bIns="0" rtlCol="0">
            <a:spAutoFit/>
          </a:bodyPr>
          <a:lstStyle/>
          <a:p>
            <a:pPr marL="26301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Search</a:t>
            </a:r>
            <a:r>
              <a:rPr sz="4000" spc="-155" dirty="0"/>
              <a:t> </a:t>
            </a:r>
            <a:r>
              <a:rPr sz="4000" dirty="0"/>
              <a:t>Algorithm</a:t>
            </a:r>
            <a:r>
              <a:rPr sz="4000" spc="-155" dirty="0"/>
              <a:t> </a:t>
            </a:r>
            <a:r>
              <a:rPr sz="4000" spc="-10" dirty="0"/>
              <a:t>Properties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5550" y="1528960"/>
            <a:ext cx="5628907" cy="430567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117" rIns="0" bIns="0" rtlCol="0">
            <a:spAutoFit/>
          </a:bodyPr>
          <a:lstStyle/>
          <a:p>
            <a:pPr marL="2630170">
              <a:lnSpc>
                <a:spcPct val="100000"/>
              </a:lnSpc>
              <a:spcBef>
                <a:spcPts val="95"/>
              </a:spcBef>
            </a:pPr>
            <a:r>
              <a:rPr sz="4000" dirty="0"/>
              <a:t>Search</a:t>
            </a:r>
            <a:r>
              <a:rPr sz="4000" spc="-155" dirty="0"/>
              <a:t> </a:t>
            </a:r>
            <a:r>
              <a:rPr sz="4000" dirty="0"/>
              <a:t>Algorithm</a:t>
            </a:r>
            <a:r>
              <a:rPr sz="4000" spc="-155" dirty="0"/>
              <a:t> </a:t>
            </a:r>
            <a:r>
              <a:rPr sz="4000" spc="-10" dirty="0"/>
              <a:t>Properties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85343" y="1236087"/>
            <a:ext cx="7040245" cy="178117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Complete:</a:t>
            </a:r>
            <a:r>
              <a:rPr sz="24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Guaranteed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find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solution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if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one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exists?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Optimal: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Guaranteed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find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least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cost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path?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Time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complexity?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complexity?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343" y="3430346"/>
            <a:ext cx="32315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Cartoon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tree: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543" y="3800322"/>
            <a:ext cx="3091815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b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branching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factor</a:t>
            </a:r>
            <a:endParaRPr sz="20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maximum</a:t>
            </a:r>
            <a:r>
              <a:rPr sz="2000" spc="-10" dirty="0">
                <a:latin typeface="Calibri"/>
                <a:cs typeface="Calibri"/>
              </a:rPr>
              <a:t> depth</a:t>
            </a:r>
            <a:endParaRPr sz="2000" dirty="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9085" algn="l"/>
              </a:tabLst>
            </a:pPr>
            <a:r>
              <a:rPr sz="2000" dirty="0">
                <a:latin typeface="Calibri"/>
                <a:cs typeface="Calibri"/>
              </a:rPr>
              <a:t>solutions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various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depths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943" y="5256530"/>
            <a:ext cx="4426585" cy="8375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803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Number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nodes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entire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tree?</a:t>
            </a:r>
            <a:endParaRPr sz="2400" dirty="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81685" algn="l"/>
              </a:tabLst>
            </a:pPr>
            <a:r>
              <a:rPr sz="2000" dirty="0">
                <a:latin typeface="Calibri"/>
                <a:cs typeface="Calibri"/>
              </a:rPr>
              <a:t>1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 b</a:t>
            </a:r>
            <a:r>
              <a:rPr sz="1950" baseline="25641" dirty="0">
                <a:latin typeface="Calibri"/>
                <a:cs typeface="Calibri"/>
              </a:rPr>
              <a:t>2</a:t>
            </a:r>
            <a:r>
              <a:rPr sz="1950" spc="225" baseline="2564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….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</a:t>
            </a:r>
            <a:r>
              <a:rPr sz="1950" baseline="25641" dirty="0">
                <a:latin typeface="Calibri"/>
                <a:cs typeface="Calibri"/>
              </a:rPr>
              <a:t>m</a:t>
            </a:r>
            <a:r>
              <a:rPr sz="1950" spc="240" baseline="2564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 </a:t>
            </a:r>
            <a:r>
              <a:rPr sz="2000" spc="-20" dirty="0">
                <a:latin typeface="Calibri"/>
                <a:cs typeface="Calibri"/>
              </a:rPr>
              <a:t>O(b</a:t>
            </a:r>
            <a:r>
              <a:rPr sz="1950" spc="-30" baseline="25641" dirty="0">
                <a:latin typeface="Calibri"/>
                <a:cs typeface="Calibri"/>
              </a:rPr>
              <a:t>m</a:t>
            </a:r>
            <a:r>
              <a:rPr sz="2000" spc="-20" dirty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32841" y="2689860"/>
            <a:ext cx="2937510" cy="2633980"/>
            <a:chOff x="6732841" y="2689860"/>
            <a:chExt cx="2937510" cy="2633980"/>
          </a:xfrm>
        </p:grpSpPr>
        <p:sp>
          <p:nvSpPr>
            <p:cNvPr id="8" name="object 8"/>
            <p:cNvSpPr/>
            <p:nvPr/>
          </p:nvSpPr>
          <p:spPr>
            <a:xfrm>
              <a:off x="6737604" y="2764536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26" y="0"/>
                  </a:lnTo>
                  <a:lnTo>
                    <a:pt x="0" y="25542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6344" y="2689860"/>
              <a:ext cx="188975" cy="1874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4696" y="3115056"/>
              <a:ext cx="188975" cy="188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1708" y="3105912"/>
              <a:ext cx="188975" cy="18745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069706" y="299783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69631" y="2924555"/>
            <a:ext cx="447675" cy="92075"/>
          </a:xfrm>
          <a:custGeom>
            <a:avLst/>
            <a:gdLst/>
            <a:ahLst/>
            <a:cxnLst/>
            <a:rect l="l" t="t" r="r" b="b"/>
            <a:pathLst>
              <a:path w="447675" h="92075">
                <a:moveTo>
                  <a:pt x="4825" y="11557"/>
                </a:moveTo>
                <a:lnTo>
                  <a:pt x="62302" y="49022"/>
                </a:lnTo>
                <a:lnTo>
                  <a:pt x="123444" y="71501"/>
                </a:lnTo>
                <a:lnTo>
                  <a:pt x="168783" y="84074"/>
                </a:lnTo>
                <a:lnTo>
                  <a:pt x="213360" y="90932"/>
                </a:lnTo>
                <a:lnTo>
                  <a:pt x="228092" y="91694"/>
                </a:lnTo>
                <a:lnTo>
                  <a:pt x="240649" y="91694"/>
                </a:lnTo>
                <a:lnTo>
                  <a:pt x="284734" y="85979"/>
                </a:lnTo>
                <a:lnTo>
                  <a:pt x="310102" y="78994"/>
                </a:lnTo>
                <a:lnTo>
                  <a:pt x="228600" y="78994"/>
                </a:lnTo>
                <a:lnTo>
                  <a:pt x="217525" y="78486"/>
                </a:lnTo>
                <a:lnTo>
                  <a:pt x="215931" y="78486"/>
                </a:lnTo>
                <a:lnTo>
                  <a:pt x="200660" y="76835"/>
                </a:lnTo>
                <a:lnTo>
                  <a:pt x="157225" y="68199"/>
                </a:lnTo>
                <a:lnTo>
                  <a:pt x="97282" y="49022"/>
                </a:lnTo>
                <a:lnTo>
                  <a:pt x="66675" y="37211"/>
                </a:lnTo>
                <a:lnTo>
                  <a:pt x="4825" y="11557"/>
                </a:lnTo>
                <a:close/>
              </a:path>
              <a:path w="447675" h="92075">
                <a:moveTo>
                  <a:pt x="400867" y="21208"/>
                </a:moveTo>
                <a:lnTo>
                  <a:pt x="346075" y="51054"/>
                </a:lnTo>
                <a:lnTo>
                  <a:pt x="308101" y="66294"/>
                </a:lnTo>
                <a:lnTo>
                  <a:pt x="281822" y="73660"/>
                </a:lnTo>
                <a:lnTo>
                  <a:pt x="281666" y="73660"/>
                </a:lnTo>
                <a:lnTo>
                  <a:pt x="269240" y="76073"/>
                </a:lnTo>
                <a:lnTo>
                  <a:pt x="255904" y="77851"/>
                </a:lnTo>
                <a:lnTo>
                  <a:pt x="240760" y="78994"/>
                </a:lnTo>
                <a:lnTo>
                  <a:pt x="310102" y="78994"/>
                </a:lnTo>
                <a:lnTo>
                  <a:pt x="351027" y="62738"/>
                </a:lnTo>
                <a:lnTo>
                  <a:pt x="401447" y="35687"/>
                </a:lnTo>
                <a:lnTo>
                  <a:pt x="407524" y="31985"/>
                </a:lnTo>
                <a:lnTo>
                  <a:pt x="400867" y="21208"/>
                </a:lnTo>
                <a:close/>
              </a:path>
              <a:path w="447675" h="92075">
                <a:moveTo>
                  <a:pt x="438388" y="14605"/>
                </a:moveTo>
                <a:lnTo>
                  <a:pt x="411734" y="14605"/>
                </a:lnTo>
                <a:lnTo>
                  <a:pt x="418338" y="25400"/>
                </a:lnTo>
                <a:lnTo>
                  <a:pt x="407524" y="31985"/>
                </a:lnTo>
                <a:lnTo>
                  <a:pt x="417575" y="48260"/>
                </a:lnTo>
                <a:lnTo>
                  <a:pt x="438388" y="14605"/>
                </a:lnTo>
                <a:close/>
              </a:path>
              <a:path w="447675" h="92075">
                <a:moveTo>
                  <a:pt x="411734" y="14605"/>
                </a:moveTo>
                <a:lnTo>
                  <a:pt x="400867" y="21208"/>
                </a:lnTo>
                <a:lnTo>
                  <a:pt x="407524" y="31985"/>
                </a:lnTo>
                <a:lnTo>
                  <a:pt x="418338" y="25400"/>
                </a:lnTo>
                <a:lnTo>
                  <a:pt x="411734" y="14605"/>
                </a:lnTo>
                <a:close/>
              </a:path>
              <a:path w="447675" h="92075">
                <a:moveTo>
                  <a:pt x="447421" y="0"/>
                </a:moveTo>
                <a:lnTo>
                  <a:pt x="390905" y="5080"/>
                </a:lnTo>
                <a:lnTo>
                  <a:pt x="400867" y="21208"/>
                </a:lnTo>
                <a:lnTo>
                  <a:pt x="411734" y="14605"/>
                </a:lnTo>
                <a:lnTo>
                  <a:pt x="438388" y="14605"/>
                </a:lnTo>
                <a:lnTo>
                  <a:pt x="447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454008" y="27500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55707" y="2523392"/>
            <a:ext cx="972185" cy="114427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20"/>
              </a:spcBef>
            </a:pPr>
            <a:r>
              <a:rPr sz="1800" dirty="0">
                <a:latin typeface="Arial MT"/>
                <a:cs typeface="Arial MT"/>
              </a:rPr>
              <a:t>1 </a:t>
            </a:r>
            <a:r>
              <a:rPr sz="1800" spc="-20" dirty="0">
                <a:latin typeface="Arial MT"/>
                <a:cs typeface="Arial MT"/>
              </a:rPr>
              <a:t>node</a:t>
            </a:r>
            <a:endParaRPr sz="1800">
              <a:latin typeface="Arial MT"/>
              <a:cs typeface="Arial MT"/>
            </a:endParaRPr>
          </a:p>
          <a:p>
            <a:pPr marL="39370">
              <a:lnSpc>
                <a:spcPct val="100000"/>
              </a:lnSpc>
              <a:spcBef>
                <a:spcPts val="625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  <a:p>
            <a:pPr marL="39370">
              <a:lnSpc>
                <a:spcPct val="100000"/>
              </a:lnSpc>
              <a:spcBef>
                <a:spcPts val="1080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2</a:t>
            </a:r>
            <a:r>
              <a:rPr sz="1800" spc="225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71836" y="4993640"/>
            <a:ext cx="1013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m</a:t>
            </a:r>
            <a:r>
              <a:rPr sz="1800" spc="217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045195" y="4154423"/>
            <a:ext cx="722630" cy="1264920"/>
            <a:chOff x="8045195" y="4154423"/>
            <a:chExt cx="722630" cy="126492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5195" y="5230367"/>
              <a:ext cx="188975" cy="1889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8595" y="4154423"/>
              <a:ext cx="188975" cy="188976"/>
            </a:xfrm>
            <a:prstGeom prst="rect">
              <a:avLst/>
            </a:prstGeom>
          </p:spPr>
        </p:pic>
      </p:grpSp>
      <p:sp>
        <p:nvSpPr>
          <p:cNvPr id="20" name="object 20"/>
          <p:cNvSpPr/>
          <p:nvPr/>
        </p:nvSpPr>
        <p:spPr>
          <a:xfrm>
            <a:off x="6306311" y="2514600"/>
            <a:ext cx="264160" cy="2811780"/>
          </a:xfrm>
          <a:custGeom>
            <a:avLst/>
            <a:gdLst/>
            <a:ahLst/>
            <a:cxnLst/>
            <a:rect l="l" t="t" r="r" b="b"/>
            <a:pathLst>
              <a:path w="264159" h="2811779">
                <a:moveTo>
                  <a:pt x="263652" y="2811780"/>
                </a:moveTo>
                <a:lnTo>
                  <a:pt x="197132" y="2779978"/>
                </a:lnTo>
                <a:lnTo>
                  <a:pt x="170449" y="2743549"/>
                </a:lnTo>
                <a:lnTo>
                  <a:pt x="149831" y="2696388"/>
                </a:lnTo>
                <a:lnTo>
                  <a:pt x="136537" y="2640712"/>
                </a:lnTo>
                <a:lnTo>
                  <a:pt x="131825" y="2578735"/>
                </a:lnTo>
                <a:lnTo>
                  <a:pt x="131825" y="1638935"/>
                </a:lnTo>
                <a:lnTo>
                  <a:pt x="127114" y="1576957"/>
                </a:lnTo>
                <a:lnTo>
                  <a:pt x="113820" y="1521281"/>
                </a:lnTo>
                <a:lnTo>
                  <a:pt x="93202" y="1474120"/>
                </a:lnTo>
                <a:lnTo>
                  <a:pt x="66519" y="1437691"/>
                </a:lnTo>
                <a:lnTo>
                  <a:pt x="35032" y="1414209"/>
                </a:lnTo>
                <a:lnTo>
                  <a:pt x="0" y="1405889"/>
                </a:lnTo>
                <a:lnTo>
                  <a:pt x="35032" y="1397570"/>
                </a:lnTo>
                <a:lnTo>
                  <a:pt x="66519" y="1374088"/>
                </a:lnTo>
                <a:lnTo>
                  <a:pt x="93202" y="1337659"/>
                </a:lnTo>
                <a:lnTo>
                  <a:pt x="113820" y="1290498"/>
                </a:lnTo>
                <a:lnTo>
                  <a:pt x="127114" y="1234822"/>
                </a:lnTo>
                <a:lnTo>
                  <a:pt x="131825" y="1172845"/>
                </a:lnTo>
                <a:lnTo>
                  <a:pt x="131825" y="233045"/>
                </a:lnTo>
                <a:lnTo>
                  <a:pt x="136537" y="171067"/>
                </a:lnTo>
                <a:lnTo>
                  <a:pt x="149831" y="115391"/>
                </a:lnTo>
                <a:lnTo>
                  <a:pt x="170449" y="68230"/>
                </a:lnTo>
                <a:lnTo>
                  <a:pt x="197132" y="31801"/>
                </a:lnTo>
                <a:lnTo>
                  <a:pt x="228619" y="8319"/>
                </a:lnTo>
                <a:lnTo>
                  <a:pt x="263652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14950" y="3753739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tiers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42441" y="1927860"/>
            <a:ext cx="2937510" cy="2635250"/>
            <a:chOff x="7342441" y="1927860"/>
            <a:chExt cx="2937510" cy="2635250"/>
          </a:xfrm>
        </p:grpSpPr>
        <p:sp>
          <p:nvSpPr>
            <p:cNvPr id="3" name="object 3"/>
            <p:cNvSpPr/>
            <p:nvPr/>
          </p:nvSpPr>
          <p:spPr>
            <a:xfrm>
              <a:off x="7348728" y="2004060"/>
              <a:ext cx="1906905" cy="2554605"/>
            </a:xfrm>
            <a:custGeom>
              <a:avLst/>
              <a:gdLst/>
              <a:ahLst/>
              <a:cxnLst/>
              <a:rect l="l" t="t" r="r" b="b"/>
              <a:pathLst>
                <a:path w="1906904" h="2554604">
                  <a:moveTo>
                    <a:pt x="1452626" y="0"/>
                  </a:moveTo>
                  <a:lnTo>
                    <a:pt x="0" y="2554223"/>
                  </a:lnTo>
                  <a:lnTo>
                    <a:pt x="1906524" y="2547873"/>
                  </a:lnTo>
                  <a:lnTo>
                    <a:pt x="1902279" y="2497450"/>
                  </a:lnTo>
                  <a:lnTo>
                    <a:pt x="1897492" y="2446905"/>
                  </a:lnTo>
                  <a:lnTo>
                    <a:pt x="1892204" y="2396249"/>
                  </a:lnTo>
                  <a:lnTo>
                    <a:pt x="1886457" y="2345491"/>
                  </a:lnTo>
                  <a:lnTo>
                    <a:pt x="1880293" y="2294639"/>
                  </a:lnTo>
                  <a:lnTo>
                    <a:pt x="1873753" y="2243704"/>
                  </a:lnTo>
                  <a:lnTo>
                    <a:pt x="1866880" y="2192694"/>
                  </a:lnTo>
                  <a:lnTo>
                    <a:pt x="1852298" y="2090489"/>
                  </a:lnTo>
                  <a:lnTo>
                    <a:pt x="1836883" y="1988097"/>
                  </a:lnTo>
                  <a:lnTo>
                    <a:pt x="1788966" y="1680551"/>
                  </a:lnTo>
                  <a:lnTo>
                    <a:pt x="1773551" y="1578159"/>
                  </a:lnTo>
                  <a:lnTo>
                    <a:pt x="1758969" y="1475954"/>
                  </a:lnTo>
                  <a:lnTo>
                    <a:pt x="1752096" y="1424944"/>
                  </a:lnTo>
                  <a:lnTo>
                    <a:pt x="1745556" y="1374009"/>
                  </a:lnTo>
                  <a:lnTo>
                    <a:pt x="1739392" y="1323157"/>
                  </a:lnTo>
                  <a:lnTo>
                    <a:pt x="1733645" y="1272399"/>
                  </a:lnTo>
                  <a:lnTo>
                    <a:pt x="1728357" y="1221743"/>
                  </a:lnTo>
                  <a:lnTo>
                    <a:pt x="1723570" y="1171198"/>
                  </a:lnTo>
                  <a:lnTo>
                    <a:pt x="1719326" y="1120775"/>
                  </a:lnTo>
                  <a:lnTo>
                    <a:pt x="1452626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47204" y="2002536"/>
              <a:ext cx="2927985" cy="2555875"/>
            </a:xfrm>
            <a:custGeom>
              <a:avLst/>
              <a:gdLst/>
              <a:ahLst/>
              <a:cxnLst/>
              <a:rect l="l" t="t" r="r" b="b"/>
              <a:pathLst>
                <a:path w="2927984" h="2555875">
                  <a:moveTo>
                    <a:pt x="1524" y="2555747"/>
                  </a:moveTo>
                  <a:lnTo>
                    <a:pt x="1908048" y="2549397"/>
                  </a:lnTo>
                  <a:lnTo>
                    <a:pt x="1903803" y="2498974"/>
                  </a:lnTo>
                  <a:lnTo>
                    <a:pt x="1899016" y="2448429"/>
                  </a:lnTo>
                  <a:lnTo>
                    <a:pt x="1893728" y="2397773"/>
                  </a:lnTo>
                  <a:lnTo>
                    <a:pt x="1887981" y="2347015"/>
                  </a:lnTo>
                  <a:lnTo>
                    <a:pt x="1881817" y="2296163"/>
                  </a:lnTo>
                  <a:lnTo>
                    <a:pt x="1875277" y="2245228"/>
                  </a:lnTo>
                  <a:lnTo>
                    <a:pt x="1868404" y="2194218"/>
                  </a:lnTo>
                  <a:lnTo>
                    <a:pt x="1861238" y="2143143"/>
                  </a:lnTo>
                  <a:lnTo>
                    <a:pt x="1853822" y="2092013"/>
                  </a:lnTo>
                  <a:lnTo>
                    <a:pt x="1846198" y="2040836"/>
                  </a:lnTo>
                  <a:lnTo>
                    <a:pt x="1838407" y="1989621"/>
                  </a:lnTo>
                  <a:lnTo>
                    <a:pt x="1830490" y="1938379"/>
                  </a:lnTo>
                  <a:lnTo>
                    <a:pt x="1822490" y="1887118"/>
                  </a:lnTo>
                  <a:lnTo>
                    <a:pt x="1814449" y="1835848"/>
                  </a:lnTo>
                  <a:lnTo>
                    <a:pt x="1806407" y="1784578"/>
                  </a:lnTo>
                  <a:lnTo>
                    <a:pt x="1798407" y="1733317"/>
                  </a:lnTo>
                  <a:lnTo>
                    <a:pt x="1790490" y="1682075"/>
                  </a:lnTo>
                  <a:lnTo>
                    <a:pt x="1782699" y="1630860"/>
                  </a:lnTo>
                  <a:lnTo>
                    <a:pt x="1775075" y="1579683"/>
                  </a:lnTo>
                  <a:lnTo>
                    <a:pt x="1767659" y="1528553"/>
                  </a:lnTo>
                  <a:lnTo>
                    <a:pt x="1760493" y="1477478"/>
                  </a:lnTo>
                  <a:lnTo>
                    <a:pt x="1753620" y="1426468"/>
                  </a:lnTo>
                  <a:lnTo>
                    <a:pt x="1747080" y="1375533"/>
                  </a:lnTo>
                  <a:lnTo>
                    <a:pt x="1740916" y="1324681"/>
                  </a:lnTo>
                  <a:lnTo>
                    <a:pt x="1735169" y="1273923"/>
                  </a:lnTo>
                  <a:lnTo>
                    <a:pt x="1729881" y="1223267"/>
                  </a:lnTo>
                  <a:lnTo>
                    <a:pt x="1725094" y="1172722"/>
                  </a:lnTo>
                  <a:lnTo>
                    <a:pt x="1720850" y="1122299"/>
                  </a:lnTo>
                  <a:lnTo>
                    <a:pt x="1454150" y="1524"/>
                  </a:lnTo>
                  <a:lnTo>
                    <a:pt x="1524" y="2555747"/>
                  </a:lnTo>
                  <a:close/>
                </a:path>
                <a:path w="2927984" h="2555875">
                  <a:moveTo>
                    <a:pt x="0" y="2554224"/>
                  </a:moveTo>
                  <a:lnTo>
                    <a:pt x="2927604" y="2554224"/>
                  </a:lnTo>
                  <a:lnTo>
                    <a:pt x="1452626" y="0"/>
                  </a:lnTo>
                  <a:lnTo>
                    <a:pt x="0" y="25542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5944" y="1927860"/>
              <a:ext cx="188975" cy="18745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4296" y="2353056"/>
              <a:ext cx="188975" cy="188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1308" y="2343912"/>
              <a:ext cx="188975" cy="18745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146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Depth-</a:t>
            </a:r>
            <a:r>
              <a:rPr dirty="0"/>
              <a:t>First</a:t>
            </a:r>
            <a:r>
              <a:rPr spc="-65" dirty="0"/>
              <a:t> </a:t>
            </a:r>
            <a:r>
              <a:rPr dirty="0"/>
              <a:t>Search</a:t>
            </a:r>
            <a:r>
              <a:rPr spc="-60" dirty="0"/>
              <a:t> </a:t>
            </a:r>
            <a:r>
              <a:rPr dirty="0"/>
              <a:t>(DFS)</a:t>
            </a:r>
            <a:r>
              <a:rPr spc="-55" dirty="0"/>
              <a:t> </a:t>
            </a:r>
            <a:r>
              <a:rPr spc="-10" dirty="0"/>
              <a:t>Properties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8679306" y="2235149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79231" y="2162555"/>
            <a:ext cx="447675" cy="92075"/>
          </a:xfrm>
          <a:custGeom>
            <a:avLst/>
            <a:gdLst/>
            <a:ahLst/>
            <a:cxnLst/>
            <a:rect l="l" t="t" r="r" b="b"/>
            <a:pathLst>
              <a:path w="447675" h="92075">
                <a:moveTo>
                  <a:pt x="4825" y="11557"/>
                </a:moveTo>
                <a:lnTo>
                  <a:pt x="62302" y="49022"/>
                </a:lnTo>
                <a:lnTo>
                  <a:pt x="123444" y="71501"/>
                </a:lnTo>
                <a:lnTo>
                  <a:pt x="168783" y="84074"/>
                </a:lnTo>
                <a:lnTo>
                  <a:pt x="213360" y="90932"/>
                </a:lnTo>
                <a:lnTo>
                  <a:pt x="228092" y="91694"/>
                </a:lnTo>
                <a:lnTo>
                  <a:pt x="240649" y="91694"/>
                </a:lnTo>
                <a:lnTo>
                  <a:pt x="284734" y="85979"/>
                </a:lnTo>
                <a:lnTo>
                  <a:pt x="310102" y="78994"/>
                </a:lnTo>
                <a:lnTo>
                  <a:pt x="228600" y="78994"/>
                </a:lnTo>
                <a:lnTo>
                  <a:pt x="217525" y="78486"/>
                </a:lnTo>
                <a:lnTo>
                  <a:pt x="215931" y="78486"/>
                </a:lnTo>
                <a:lnTo>
                  <a:pt x="200660" y="76835"/>
                </a:lnTo>
                <a:lnTo>
                  <a:pt x="157225" y="68199"/>
                </a:lnTo>
                <a:lnTo>
                  <a:pt x="97282" y="49022"/>
                </a:lnTo>
                <a:lnTo>
                  <a:pt x="66675" y="37211"/>
                </a:lnTo>
                <a:lnTo>
                  <a:pt x="4825" y="11557"/>
                </a:lnTo>
                <a:close/>
              </a:path>
              <a:path w="447675" h="92075">
                <a:moveTo>
                  <a:pt x="400867" y="21208"/>
                </a:moveTo>
                <a:lnTo>
                  <a:pt x="346075" y="51054"/>
                </a:lnTo>
                <a:lnTo>
                  <a:pt x="308101" y="66294"/>
                </a:lnTo>
                <a:lnTo>
                  <a:pt x="281690" y="73660"/>
                </a:lnTo>
                <a:lnTo>
                  <a:pt x="281546" y="73660"/>
                </a:lnTo>
                <a:lnTo>
                  <a:pt x="269240" y="76073"/>
                </a:lnTo>
                <a:lnTo>
                  <a:pt x="255904" y="77851"/>
                </a:lnTo>
                <a:lnTo>
                  <a:pt x="240760" y="78994"/>
                </a:lnTo>
                <a:lnTo>
                  <a:pt x="310102" y="78994"/>
                </a:lnTo>
                <a:lnTo>
                  <a:pt x="351027" y="62738"/>
                </a:lnTo>
                <a:lnTo>
                  <a:pt x="401447" y="35687"/>
                </a:lnTo>
                <a:lnTo>
                  <a:pt x="407524" y="31985"/>
                </a:lnTo>
                <a:lnTo>
                  <a:pt x="400867" y="21208"/>
                </a:lnTo>
                <a:close/>
              </a:path>
              <a:path w="447675" h="92075">
                <a:moveTo>
                  <a:pt x="438388" y="14605"/>
                </a:moveTo>
                <a:lnTo>
                  <a:pt x="411734" y="14605"/>
                </a:lnTo>
                <a:lnTo>
                  <a:pt x="418338" y="25400"/>
                </a:lnTo>
                <a:lnTo>
                  <a:pt x="407524" y="31985"/>
                </a:lnTo>
                <a:lnTo>
                  <a:pt x="417575" y="48260"/>
                </a:lnTo>
                <a:lnTo>
                  <a:pt x="438388" y="14605"/>
                </a:lnTo>
                <a:close/>
              </a:path>
              <a:path w="447675" h="92075">
                <a:moveTo>
                  <a:pt x="411734" y="14605"/>
                </a:moveTo>
                <a:lnTo>
                  <a:pt x="400867" y="21208"/>
                </a:lnTo>
                <a:lnTo>
                  <a:pt x="407524" y="31985"/>
                </a:lnTo>
                <a:lnTo>
                  <a:pt x="418338" y="25400"/>
                </a:lnTo>
                <a:lnTo>
                  <a:pt x="411734" y="14605"/>
                </a:lnTo>
                <a:close/>
              </a:path>
              <a:path w="447675" h="92075">
                <a:moveTo>
                  <a:pt x="447421" y="0"/>
                </a:moveTo>
                <a:lnTo>
                  <a:pt x="390905" y="5080"/>
                </a:lnTo>
                <a:lnTo>
                  <a:pt x="400867" y="21208"/>
                </a:lnTo>
                <a:lnTo>
                  <a:pt x="411734" y="14605"/>
                </a:lnTo>
                <a:lnTo>
                  <a:pt x="438388" y="14605"/>
                </a:lnTo>
                <a:lnTo>
                  <a:pt x="447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063608" y="19880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65561" y="1760473"/>
            <a:ext cx="972185" cy="1144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113030" indent="-1905">
              <a:lnSpc>
                <a:spcPct val="129099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1 </a:t>
            </a:r>
            <a:r>
              <a:rPr sz="1800" spc="-20" dirty="0">
                <a:latin typeface="Arial MT"/>
                <a:cs typeface="Arial MT"/>
              </a:rPr>
              <a:t>node </a:t>
            </a:r>
            <a:r>
              <a:rPr sz="1800" dirty="0">
                <a:latin typeface="Arial MT"/>
                <a:cs typeface="Arial MT"/>
              </a:rPr>
              <a:t>b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  <a:p>
            <a:pPr marL="39370">
              <a:lnSpc>
                <a:spcPct val="100000"/>
              </a:lnSpc>
              <a:spcBef>
                <a:spcPts val="1075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2</a:t>
            </a:r>
            <a:r>
              <a:rPr sz="1800" spc="225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81436" y="4231640"/>
            <a:ext cx="1013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m</a:t>
            </a:r>
            <a:r>
              <a:rPr sz="1800" spc="217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15911" y="1752600"/>
            <a:ext cx="264160" cy="2811780"/>
          </a:xfrm>
          <a:custGeom>
            <a:avLst/>
            <a:gdLst/>
            <a:ahLst/>
            <a:cxnLst/>
            <a:rect l="l" t="t" r="r" b="b"/>
            <a:pathLst>
              <a:path w="264159" h="2811779">
                <a:moveTo>
                  <a:pt x="263652" y="2811780"/>
                </a:moveTo>
                <a:lnTo>
                  <a:pt x="197132" y="2779978"/>
                </a:lnTo>
                <a:lnTo>
                  <a:pt x="170449" y="2743549"/>
                </a:lnTo>
                <a:lnTo>
                  <a:pt x="149831" y="2696388"/>
                </a:lnTo>
                <a:lnTo>
                  <a:pt x="136537" y="2640712"/>
                </a:lnTo>
                <a:lnTo>
                  <a:pt x="131826" y="2578735"/>
                </a:lnTo>
                <a:lnTo>
                  <a:pt x="131826" y="1638935"/>
                </a:lnTo>
                <a:lnTo>
                  <a:pt x="127114" y="1576957"/>
                </a:lnTo>
                <a:lnTo>
                  <a:pt x="113820" y="1521281"/>
                </a:lnTo>
                <a:lnTo>
                  <a:pt x="93202" y="1474120"/>
                </a:lnTo>
                <a:lnTo>
                  <a:pt x="66519" y="1437691"/>
                </a:lnTo>
                <a:lnTo>
                  <a:pt x="35032" y="1414209"/>
                </a:lnTo>
                <a:lnTo>
                  <a:pt x="0" y="1405889"/>
                </a:lnTo>
                <a:lnTo>
                  <a:pt x="35032" y="1397570"/>
                </a:lnTo>
                <a:lnTo>
                  <a:pt x="66519" y="1374088"/>
                </a:lnTo>
                <a:lnTo>
                  <a:pt x="93202" y="1337659"/>
                </a:lnTo>
                <a:lnTo>
                  <a:pt x="113820" y="1290498"/>
                </a:lnTo>
                <a:lnTo>
                  <a:pt x="127114" y="1234822"/>
                </a:lnTo>
                <a:lnTo>
                  <a:pt x="131826" y="1172845"/>
                </a:lnTo>
                <a:lnTo>
                  <a:pt x="131826" y="233045"/>
                </a:lnTo>
                <a:lnTo>
                  <a:pt x="136537" y="171067"/>
                </a:lnTo>
                <a:lnTo>
                  <a:pt x="149831" y="115391"/>
                </a:lnTo>
                <a:lnTo>
                  <a:pt x="170449" y="68230"/>
                </a:lnTo>
                <a:lnTo>
                  <a:pt x="197132" y="31801"/>
                </a:lnTo>
                <a:lnTo>
                  <a:pt x="228619" y="8319"/>
                </a:lnTo>
                <a:lnTo>
                  <a:pt x="263652" y="0"/>
                </a:lnTo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99428" y="2991358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2638" y="1379931"/>
            <a:ext cx="41846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nodes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DFS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expand?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4743" y="1749907"/>
            <a:ext cx="3478529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24485" indent="-28638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24485" algn="l"/>
              </a:tabLst>
            </a:pPr>
            <a:r>
              <a:rPr sz="2000" dirty="0">
                <a:latin typeface="Calibri"/>
                <a:cs typeface="Calibri"/>
              </a:rPr>
              <a:t>Some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left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prefix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tree.</a:t>
            </a:r>
            <a:endParaRPr sz="2000">
              <a:latin typeface="Calibri"/>
              <a:cs typeface="Calibri"/>
            </a:endParaRPr>
          </a:p>
          <a:p>
            <a:pPr marL="324485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24485" algn="l"/>
              </a:tabLst>
            </a:pPr>
            <a:r>
              <a:rPr sz="2000" dirty="0">
                <a:latin typeface="Calibri"/>
                <a:cs typeface="Calibri"/>
              </a:rPr>
              <a:t>Could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whole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tree!</a:t>
            </a:r>
            <a:endParaRPr sz="2000">
              <a:latin typeface="Calibri"/>
              <a:cs typeface="Calibri"/>
            </a:endParaRPr>
          </a:p>
          <a:p>
            <a:pPr marL="324485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24485" algn="l"/>
              </a:tabLst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finite,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O(b</a:t>
            </a:r>
            <a:r>
              <a:rPr sz="1950" spc="-30" baseline="25641" dirty="0">
                <a:latin typeface="Calibri"/>
                <a:cs typeface="Calibri"/>
              </a:rPr>
              <a:t>m</a:t>
            </a:r>
            <a:r>
              <a:rPr sz="2000" spc="-2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2638" y="3059862"/>
            <a:ext cx="5178425" cy="216662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42900" marR="24130" indent="-342900" algn="r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429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much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take?</a:t>
            </a:r>
            <a:endParaRPr sz="2400">
              <a:latin typeface="Calibri"/>
              <a:cs typeface="Calibri"/>
            </a:endParaRPr>
          </a:p>
          <a:p>
            <a:pPr marL="286385" marR="5080" lvl="1" indent="-286385" algn="r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286385" algn="l"/>
              </a:tabLst>
            </a:pPr>
            <a:r>
              <a:rPr sz="2000" dirty="0">
                <a:latin typeface="Calibri"/>
                <a:cs typeface="Calibri"/>
              </a:rPr>
              <a:t>Only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siblings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path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root,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O(bm)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27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complete?</a:t>
            </a:r>
            <a:endParaRPr sz="2400">
              <a:latin typeface="Calibri"/>
              <a:cs typeface="Calibri"/>
            </a:endParaRPr>
          </a:p>
          <a:p>
            <a:pPr marL="756285" marR="203200" lvl="1" indent="-28702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m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could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infinite,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prevent </a:t>
            </a:r>
            <a:r>
              <a:rPr sz="2000" dirty="0">
                <a:latin typeface="Calibri"/>
                <a:cs typeface="Calibri"/>
              </a:rPr>
              <a:t>cycles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(more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later)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2638" y="5413654"/>
            <a:ext cx="4396740" cy="114236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optimal?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No,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finds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“leftmost”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solution,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ct val="100000"/>
              </a:lnSpc>
              <a:spcBef>
                <a:spcPts val="5"/>
              </a:spcBef>
            </a:pPr>
            <a:r>
              <a:rPr sz="2000" dirty="0">
                <a:latin typeface="Calibri"/>
                <a:cs typeface="Calibri"/>
              </a:rPr>
              <a:t>regardless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cost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385304" y="2052827"/>
            <a:ext cx="1382395" cy="2524125"/>
            <a:chOff x="7385304" y="2052827"/>
            <a:chExt cx="1382395" cy="2524125"/>
          </a:xfrm>
        </p:grpSpPr>
        <p:sp>
          <p:nvSpPr>
            <p:cNvPr id="21" name="object 21"/>
            <p:cNvSpPr/>
            <p:nvPr/>
          </p:nvSpPr>
          <p:spPr>
            <a:xfrm>
              <a:off x="7389876" y="2057399"/>
              <a:ext cx="1373505" cy="2478405"/>
            </a:xfrm>
            <a:custGeom>
              <a:avLst/>
              <a:gdLst/>
              <a:ahLst/>
              <a:cxnLst/>
              <a:rect l="l" t="t" r="r" b="b"/>
              <a:pathLst>
                <a:path w="1373504" h="2478404">
                  <a:moveTo>
                    <a:pt x="1373124" y="0"/>
                  </a:moveTo>
                  <a:lnTo>
                    <a:pt x="0" y="2478024"/>
                  </a:lnTo>
                  <a:lnTo>
                    <a:pt x="1144524" y="2471547"/>
                  </a:lnTo>
                  <a:lnTo>
                    <a:pt x="1142689" y="2421231"/>
                  </a:lnTo>
                  <a:lnTo>
                    <a:pt x="1141867" y="2370948"/>
                  </a:lnTo>
                  <a:lnTo>
                    <a:pt x="1141981" y="2320694"/>
                  </a:lnTo>
                  <a:lnTo>
                    <a:pt x="1142953" y="2270468"/>
                  </a:lnTo>
                  <a:lnTo>
                    <a:pt x="1144704" y="2220268"/>
                  </a:lnTo>
                  <a:lnTo>
                    <a:pt x="1147156" y="2170089"/>
                  </a:lnTo>
                  <a:lnTo>
                    <a:pt x="1150233" y="2119931"/>
                  </a:lnTo>
                  <a:lnTo>
                    <a:pt x="1153854" y="2069790"/>
                  </a:lnTo>
                  <a:lnTo>
                    <a:pt x="1157943" y="2019665"/>
                  </a:lnTo>
                  <a:lnTo>
                    <a:pt x="1162422" y="1969551"/>
                  </a:lnTo>
                  <a:lnTo>
                    <a:pt x="1172235" y="1869352"/>
                  </a:lnTo>
                  <a:lnTo>
                    <a:pt x="1193105" y="1668994"/>
                  </a:lnTo>
                  <a:lnTo>
                    <a:pt x="1202913" y="1568795"/>
                  </a:lnTo>
                  <a:lnTo>
                    <a:pt x="1207387" y="1518681"/>
                  </a:lnTo>
                  <a:lnTo>
                    <a:pt x="1211471" y="1468556"/>
                  </a:lnTo>
                  <a:lnTo>
                    <a:pt x="1215086" y="1418415"/>
                  </a:lnTo>
                  <a:lnTo>
                    <a:pt x="1218155" y="1368257"/>
                  </a:lnTo>
                  <a:lnTo>
                    <a:pt x="1220599" y="1318078"/>
                  </a:lnTo>
                  <a:lnTo>
                    <a:pt x="1222341" y="1267878"/>
                  </a:lnTo>
                  <a:lnTo>
                    <a:pt x="1223302" y="1217652"/>
                  </a:lnTo>
                  <a:lnTo>
                    <a:pt x="1223405" y="1167398"/>
                  </a:lnTo>
                  <a:lnTo>
                    <a:pt x="1222572" y="1117115"/>
                  </a:lnTo>
                  <a:lnTo>
                    <a:pt x="1220724" y="1066800"/>
                  </a:lnTo>
                  <a:lnTo>
                    <a:pt x="1373124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389876" y="2057399"/>
              <a:ext cx="1373505" cy="2478405"/>
            </a:xfrm>
            <a:custGeom>
              <a:avLst/>
              <a:gdLst/>
              <a:ahLst/>
              <a:cxnLst/>
              <a:rect l="l" t="t" r="r" b="b"/>
              <a:pathLst>
                <a:path w="1373504" h="2478404">
                  <a:moveTo>
                    <a:pt x="0" y="2478024"/>
                  </a:moveTo>
                  <a:lnTo>
                    <a:pt x="1144524" y="2471547"/>
                  </a:lnTo>
                  <a:lnTo>
                    <a:pt x="1142689" y="2421231"/>
                  </a:lnTo>
                  <a:lnTo>
                    <a:pt x="1141867" y="2370948"/>
                  </a:lnTo>
                  <a:lnTo>
                    <a:pt x="1141981" y="2320694"/>
                  </a:lnTo>
                  <a:lnTo>
                    <a:pt x="1142953" y="2270468"/>
                  </a:lnTo>
                  <a:lnTo>
                    <a:pt x="1144704" y="2220268"/>
                  </a:lnTo>
                  <a:lnTo>
                    <a:pt x="1147156" y="2170089"/>
                  </a:lnTo>
                  <a:lnTo>
                    <a:pt x="1150233" y="2119931"/>
                  </a:lnTo>
                  <a:lnTo>
                    <a:pt x="1153854" y="2069790"/>
                  </a:lnTo>
                  <a:lnTo>
                    <a:pt x="1157943" y="2019665"/>
                  </a:lnTo>
                  <a:lnTo>
                    <a:pt x="1162422" y="1969551"/>
                  </a:lnTo>
                  <a:lnTo>
                    <a:pt x="1167212" y="1919448"/>
                  </a:lnTo>
                  <a:lnTo>
                    <a:pt x="1172235" y="1869352"/>
                  </a:lnTo>
                  <a:lnTo>
                    <a:pt x="1177415" y="1819261"/>
                  </a:lnTo>
                  <a:lnTo>
                    <a:pt x="1182671" y="1769173"/>
                  </a:lnTo>
                  <a:lnTo>
                    <a:pt x="1187927" y="1719085"/>
                  </a:lnTo>
                  <a:lnTo>
                    <a:pt x="1193105" y="1668994"/>
                  </a:lnTo>
                  <a:lnTo>
                    <a:pt x="1198126" y="1618898"/>
                  </a:lnTo>
                  <a:lnTo>
                    <a:pt x="1202913" y="1568795"/>
                  </a:lnTo>
                  <a:lnTo>
                    <a:pt x="1207387" y="1518681"/>
                  </a:lnTo>
                  <a:lnTo>
                    <a:pt x="1211471" y="1468556"/>
                  </a:lnTo>
                  <a:lnTo>
                    <a:pt x="1215086" y="1418415"/>
                  </a:lnTo>
                  <a:lnTo>
                    <a:pt x="1218155" y="1368257"/>
                  </a:lnTo>
                  <a:lnTo>
                    <a:pt x="1220599" y="1318078"/>
                  </a:lnTo>
                  <a:lnTo>
                    <a:pt x="1222341" y="1267878"/>
                  </a:lnTo>
                  <a:lnTo>
                    <a:pt x="1223302" y="1217652"/>
                  </a:lnTo>
                  <a:lnTo>
                    <a:pt x="1223405" y="1167398"/>
                  </a:lnTo>
                  <a:lnTo>
                    <a:pt x="1222572" y="1117115"/>
                  </a:lnTo>
                  <a:lnTo>
                    <a:pt x="1220724" y="1066800"/>
                  </a:lnTo>
                  <a:lnTo>
                    <a:pt x="1373124" y="0"/>
                  </a:lnTo>
                  <a:lnTo>
                    <a:pt x="0" y="24780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389876" y="2057399"/>
              <a:ext cx="1373505" cy="2514600"/>
            </a:xfrm>
            <a:custGeom>
              <a:avLst/>
              <a:gdLst/>
              <a:ahLst/>
              <a:cxnLst/>
              <a:rect l="l" t="t" r="r" b="b"/>
              <a:pathLst>
                <a:path w="1373504" h="2514600">
                  <a:moveTo>
                    <a:pt x="1373124" y="0"/>
                  </a:moveTo>
                  <a:lnTo>
                    <a:pt x="0" y="2478151"/>
                  </a:lnTo>
                  <a:lnTo>
                    <a:pt x="534924" y="2514600"/>
                  </a:lnTo>
                  <a:lnTo>
                    <a:pt x="534363" y="2468668"/>
                  </a:lnTo>
                  <a:lnTo>
                    <a:pt x="535354" y="2424715"/>
                  </a:lnTo>
                  <a:lnTo>
                    <a:pt x="537828" y="2382528"/>
                  </a:lnTo>
                  <a:lnTo>
                    <a:pt x="541717" y="2341898"/>
                  </a:lnTo>
                  <a:lnTo>
                    <a:pt x="546953" y="2302615"/>
                  </a:lnTo>
                  <a:lnTo>
                    <a:pt x="553468" y="2264467"/>
                  </a:lnTo>
                  <a:lnTo>
                    <a:pt x="570059" y="2190740"/>
                  </a:lnTo>
                  <a:lnTo>
                    <a:pt x="590945" y="2119032"/>
                  </a:lnTo>
                  <a:lnTo>
                    <a:pt x="615580" y="2047662"/>
                  </a:lnTo>
                  <a:lnTo>
                    <a:pt x="629132" y="2011578"/>
                  </a:lnTo>
                  <a:lnTo>
                    <a:pt x="643418" y="1974947"/>
                  </a:lnTo>
                  <a:lnTo>
                    <a:pt x="706520" y="1818750"/>
                  </a:lnTo>
                  <a:lnTo>
                    <a:pt x="723444" y="1776231"/>
                  </a:lnTo>
                  <a:lnTo>
                    <a:pt x="740692" y="1731903"/>
                  </a:lnTo>
                  <a:lnTo>
                    <a:pt x="758194" y="1685556"/>
                  </a:lnTo>
                  <a:lnTo>
                    <a:pt x="775883" y="1636980"/>
                  </a:lnTo>
                  <a:lnTo>
                    <a:pt x="793690" y="1585964"/>
                  </a:lnTo>
                  <a:lnTo>
                    <a:pt x="811548" y="1532298"/>
                  </a:lnTo>
                  <a:lnTo>
                    <a:pt x="829387" y="1475772"/>
                  </a:lnTo>
                  <a:lnTo>
                    <a:pt x="847140" y="1416175"/>
                  </a:lnTo>
                  <a:lnTo>
                    <a:pt x="864738" y="1353297"/>
                  </a:lnTo>
                  <a:lnTo>
                    <a:pt x="882114" y="1286927"/>
                  </a:lnTo>
                  <a:lnTo>
                    <a:pt x="899198" y="1216856"/>
                  </a:lnTo>
                  <a:lnTo>
                    <a:pt x="915924" y="1142873"/>
                  </a:lnTo>
                  <a:lnTo>
                    <a:pt x="1373124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389876" y="2057399"/>
              <a:ext cx="1373505" cy="2514600"/>
            </a:xfrm>
            <a:custGeom>
              <a:avLst/>
              <a:gdLst/>
              <a:ahLst/>
              <a:cxnLst/>
              <a:rect l="l" t="t" r="r" b="b"/>
              <a:pathLst>
                <a:path w="1373504" h="2514600">
                  <a:moveTo>
                    <a:pt x="0" y="2478151"/>
                  </a:moveTo>
                  <a:lnTo>
                    <a:pt x="534924" y="2514600"/>
                  </a:lnTo>
                  <a:lnTo>
                    <a:pt x="534363" y="2468668"/>
                  </a:lnTo>
                  <a:lnTo>
                    <a:pt x="535354" y="2424715"/>
                  </a:lnTo>
                  <a:lnTo>
                    <a:pt x="537828" y="2382528"/>
                  </a:lnTo>
                  <a:lnTo>
                    <a:pt x="541717" y="2341898"/>
                  </a:lnTo>
                  <a:lnTo>
                    <a:pt x="546953" y="2302615"/>
                  </a:lnTo>
                  <a:lnTo>
                    <a:pt x="553468" y="2264467"/>
                  </a:lnTo>
                  <a:lnTo>
                    <a:pt x="570059" y="2190740"/>
                  </a:lnTo>
                  <a:lnTo>
                    <a:pt x="590945" y="2119032"/>
                  </a:lnTo>
                  <a:lnTo>
                    <a:pt x="615580" y="2047662"/>
                  </a:lnTo>
                  <a:lnTo>
                    <a:pt x="629132" y="2011578"/>
                  </a:lnTo>
                  <a:lnTo>
                    <a:pt x="643418" y="1974947"/>
                  </a:lnTo>
                  <a:lnTo>
                    <a:pt x="658368" y="1937559"/>
                  </a:lnTo>
                  <a:lnTo>
                    <a:pt x="673913" y="1899204"/>
                  </a:lnTo>
                  <a:lnTo>
                    <a:pt x="689987" y="1859671"/>
                  </a:lnTo>
                  <a:lnTo>
                    <a:pt x="706520" y="1818750"/>
                  </a:lnTo>
                  <a:lnTo>
                    <a:pt x="723444" y="1776231"/>
                  </a:lnTo>
                  <a:lnTo>
                    <a:pt x="740692" y="1731903"/>
                  </a:lnTo>
                  <a:lnTo>
                    <a:pt x="758194" y="1685556"/>
                  </a:lnTo>
                  <a:lnTo>
                    <a:pt x="775883" y="1636980"/>
                  </a:lnTo>
                  <a:lnTo>
                    <a:pt x="793690" y="1585964"/>
                  </a:lnTo>
                  <a:lnTo>
                    <a:pt x="811548" y="1532298"/>
                  </a:lnTo>
                  <a:lnTo>
                    <a:pt x="829387" y="1475772"/>
                  </a:lnTo>
                  <a:lnTo>
                    <a:pt x="847140" y="1416175"/>
                  </a:lnTo>
                  <a:lnTo>
                    <a:pt x="864738" y="1353297"/>
                  </a:lnTo>
                  <a:lnTo>
                    <a:pt x="882114" y="1286927"/>
                  </a:lnTo>
                  <a:lnTo>
                    <a:pt x="899198" y="1216856"/>
                  </a:lnTo>
                  <a:lnTo>
                    <a:pt x="915924" y="1142873"/>
                  </a:lnTo>
                  <a:lnTo>
                    <a:pt x="1373124" y="0"/>
                  </a:lnTo>
                  <a:lnTo>
                    <a:pt x="0" y="24781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188195" y="3424428"/>
            <a:ext cx="417830" cy="1233170"/>
            <a:chOff x="9188195" y="3424428"/>
            <a:chExt cx="417830" cy="1233170"/>
          </a:xfrm>
        </p:grpSpPr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8195" y="4468368"/>
              <a:ext cx="188975" cy="18897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6795" y="3424428"/>
              <a:ext cx="188975" cy="1889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1691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Breadth-</a:t>
            </a:r>
            <a:r>
              <a:rPr dirty="0"/>
              <a:t>First</a:t>
            </a:r>
            <a:r>
              <a:rPr spc="-30" dirty="0"/>
              <a:t> </a:t>
            </a:r>
            <a:r>
              <a:rPr spc="-10" dirty="0"/>
              <a:t>Search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457200"/>
            <a:ext cx="780288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1691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Breadth-</a:t>
            </a:r>
            <a:r>
              <a:rPr dirty="0"/>
              <a:t>First</a:t>
            </a:r>
            <a:r>
              <a:rPr spc="-30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1048" y="3532632"/>
            <a:ext cx="5733415" cy="2730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928369" algn="ctr">
              <a:lnSpc>
                <a:spcPct val="100000"/>
              </a:lnSpc>
              <a:spcBef>
                <a:spcPts val="60"/>
              </a:spcBef>
            </a:pPr>
            <a:r>
              <a:rPr sz="1600" spc="-50" dirty="0"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09188" y="4364735"/>
            <a:ext cx="685800" cy="647700"/>
          </a:xfrm>
          <a:custGeom>
            <a:avLst/>
            <a:gdLst/>
            <a:ahLst/>
            <a:cxnLst/>
            <a:rect l="l" t="t" r="r" b="b"/>
            <a:pathLst>
              <a:path w="685800" h="647700">
                <a:moveTo>
                  <a:pt x="533400" y="0"/>
                </a:moveTo>
                <a:lnTo>
                  <a:pt x="0" y="111632"/>
                </a:lnTo>
              </a:path>
              <a:path w="685800" h="647700">
                <a:moveTo>
                  <a:pt x="533400" y="0"/>
                </a:moveTo>
                <a:lnTo>
                  <a:pt x="685800" y="111632"/>
                </a:lnTo>
              </a:path>
              <a:path w="685800" h="647700">
                <a:moveTo>
                  <a:pt x="0" y="481583"/>
                </a:moveTo>
                <a:lnTo>
                  <a:pt x="0" y="64757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4988" y="4846320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88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687439" y="3956050"/>
            <a:ext cx="190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5300" algn="l"/>
              </a:tabLst>
            </a:pPr>
            <a:r>
              <a:rPr sz="1800" i="1" spc="-50" dirty="0">
                <a:latin typeface="Arial"/>
                <a:cs typeface="Arial"/>
              </a:rPr>
              <a:t>e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77839" y="5508752"/>
            <a:ext cx="831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04215" algn="l"/>
              </a:tabLst>
            </a:pP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3953" y="5564225"/>
            <a:ext cx="183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63639" y="597753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066788" y="4834128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8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52388" y="4297679"/>
            <a:ext cx="1181100" cy="1237615"/>
          </a:xfrm>
          <a:custGeom>
            <a:avLst/>
            <a:gdLst/>
            <a:ahLst/>
            <a:cxnLst/>
            <a:rect l="l" t="t" r="r" b="b"/>
            <a:pathLst>
              <a:path w="1181100" h="1237614">
                <a:moveTo>
                  <a:pt x="609600" y="0"/>
                </a:moveTo>
                <a:lnTo>
                  <a:pt x="228600" y="165989"/>
                </a:lnTo>
              </a:path>
              <a:path w="1181100" h="1237614">
                <a:moveTo>
                  <a:pt x="609600" y="0"/>
                </a:moveTo>
                <a:lnTo>
                  <a:pt x="914400" y="165989"/>
                </a:lnTo>
              </a:path>
              <a:path w="1181100" h="1237614">
                <a:moveTo>
                  <a:pt x="228600" y="536448"/>
                </a:moveTo>
                <a:lnTo>
                  <a:pt x="0" y="702437"/>
                </a:lnTo>
              </a:path>
              <a:path w="1181100" h="1237614">
                <a:moveTo>
                  <a:pt x="228600" y="536448"/>
                </a:moveTo>
                <a:lnTo>
                  <a:pt x="457200" y="702437"/>
                </a:lnTo>
              </a:path>
              <a:path w="1181100" h="1237614">
                <a:moveTo>
                  <a:pt x="0" y="1071372"/>
                </a:moveTo>
                <a:lnTo>
                  <a:pt x="0" y="1183005"/>
                </a:lnTo>
              </a:path>
              <a:path w="1181100" h="1237614">
                <a:moveTo>
                  <a:pt x="914400" y="1071372"/>
                </a:moveTo>
                <a:lnTo>
                  <a:pt x="685800" y="1183005"/>
                </a:lnTo>
              </a:path>
              <a:path w="1181100" h="1237614">
                <a:moveTo>
                  <a:pt x="914400" y="1071372"/>
                </a:moveTo>
                <a:lnTo>
                  <a:pt x="1181100" y="123736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38188" y="5850635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2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52993" y="4449826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514588" y="4297679"/>
            <a:ext cx="0" cy="124460"/>
          </a:xfrm>
          <a:custGeom>
            <a:avLst/>
            <a:gdLst/>
            <a:ahLst/>
            <a:cxnLst/>
            <a:rect l="l" t="t" r="r" b="b"/>
            <a:pathLst>
              <a:path h="124460">
                <a:moveTo>
                  <a:pt x="0" y="0"/>
                </a:moveTo>
                <a:lnTo>
                  <a:pt x="0" y="12407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46958" y="4023105"/>
            <a:ext cx="3771900" cy="78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30"/>
              </a:spcBef>
              <a:tabLst>
                <a:tab pos="691515" algn="l"/>
                <a:tab pos="1524000" algn="l"/>
                <a:tab pos="2971800" algn="l"/>
                <a:tab pos="3682365" algn="l"/>
              </a:tabLst>
            </a:pPr>
            <a:r>
              <a:rPr sz="1800" i="1" spc="-50" dirty="0">
                <a:latin typeface="Arial"/>
                <a:cs typeface="Arial"/>
              </a:rPr>
              <a:t>b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c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e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h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r</a:t>
            </a:r>
            <a:endParaRPr sz="2700" baseline="3086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46476" y="5061203"/>
            <a:ext cx="5725795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ts val="2095"/>
              </a:lnSpc>
              <a:tabLst>
                <a:tab pos="986155" algn="l"/>
                <a:tab pos="1443355" algn="l"/>
                <a:tab pos="2153920" algn="l"/>
                <a:tab pos="3043555" algn="l"/>
                <a:tab pos="3500754" algn="l"/>
                <a:tab pos="3989070" algn="l"/>
              </a:tabLst>
            </a:pPr>
            <a:r>
              <a:rPr sz="1800" i="1" spc="-50" dirty="0">
                <a:latin typeface="Arial"/>
                <a:cs typeface="Arial"/>
              </a:rPr>
              <a:t>a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60" dirty="0">
                <a:latin typeface="Arial"/>
                <a:cs typeface="Arial"/>
              </a:rPr>
              <a:t>a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h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r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p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q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f</a:t>
            </a:r>
            <a:endParaRPr sz="2700" baseline="3086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48658" y="5562701"/>
            <a:ext cx="1034415" cy="125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AutoNum type="alphaLcPeriod" startAt="16"/>
              <a:tabLst>
                <a:tab pos="469900" algn="l"/>
                <a:tab pos="957580" algn="l"/>
              </a:tabLst>
            </a:pP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  <a:p>
            <a:pPr marL="704850" indent="-692150">
              <a:lnSpc>
                <a:spcPct val="100000"/>
              </a:lnSpc>
              <a:spcBef>
                <a:spcPts val="1630"/>
              </a:spcBef>
              <a:buAutoNum type="alphaLcPeriod" startAt="16"/>
              <a:tabLst>
                <a:tab pos="704850" algn="l"/>
              </a:tabLst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R="200025" algn="r">
              <a:lnSpc>
                <a:spcPct val="100000"/>
              </a:lnSpc>
              <a:spcBef>
                <a:spcPts val="153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14898" y="6100368"/>
            <a:ext cx="183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spc="-50" dirty="0"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323588" y="5903976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56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09388" y="6385559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21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3052572" y="5585459"/>
            <a:ext cx="5725795" cy="489584"/>
            <a:chOff x="3052572" y="5585459"/>
            <a:chExt cx="5725795" cy="489584"/>
          </a:xfrm>
        </p:grpSpPr>
        <p:sp>
          <p:nvSpPr>
            <p:cNvPr id="22" name="object 22"/>
            <p:cNvSpPr/>
            <p:nvPr/>
          </p:nvSpPr>
          <p:spPr>
            <a:xfrm>
              <a:off x="5009388" y="5903975"/>
              <a:ext cx="495300" cy="166370"/>
            </a:xfrm>
            <a:custGeom>
              <a:avLst/>
              <a:gdLst/>
              <a:ahLst/>
              <a:cxnLst/>
              <a:rect l="l" t="t" r="r" b="b"/>
              <a:pathLst>
                <a:path w="495300" h="166370">
                  <a:moveTo>
                    <a:pt x="228600" y="0"/>
                  </a:moveTo>
                  <a:lnTo>
                    <a:pt x="0" y="111569"/>
                  </a:lnTo>
                </a:path>
                <a:path w="495300" h="166370">
                  <a:moveTo>
                    <a:pt x="228600" y="0"/>
                  </a:moveTo>
                  <a:lnTo>
                    <a:pt x="495300" y="16596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052572" y="5585459"/>
              <a:ext cx="5725795" cy="273050"/>
            </a:xfrm>
            <a:custGeom>
              <a:avLst/>
              <a:gdLst/>
              <a:ahLst/>
              <a:cxnLst/>
              <a:rect l="l" t="t" r="r" b="b"/>
              <a:pathLst>
                <a:path w="5725795" h="273050">
                  <a:moveTo>
                    <a:pt x="5725668" y="0"/>
                  </a:moveTo>
                  <a:lnTo>
                    <a:pt x="0" y="0"/>
                  </a:lnTo>
                  <a:lnTo>
                    <a:pt x="0" y="272795"/>
                  </a:lnTo>
                  <a:lnTo>
                    <a:pt x="5725668" y="272795"/>
                  </a:lnTo>
                  <a:lnTo>
                    <a:pt x="5725668" y="0"/>
                  </a:lnTo>
                  <a:close/>
                </a:path>
              </a:pathLst>
            </a:custGeom>
            <a:solidFill>
              <a:srgbClr val="CC00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044951" y="3521964"/>
            <a:ext cx="5741035" cy="2018030"/>
            <a:chOff x="3044951" y="3521964"/>
            <a:chExt cx="5741035" cy="2018030"/>
          </a:xfrm>
        </p:grpSpPr>
        <p:sp>
          <p:nvSpPr>
            <p:cNvPr id="25" name="object 25"/>
            <p:cNvSpPr/>
            <p:nvPr/>
          </p:nvSpPr>
          <p:spPr>
            <a:xfrm>
              <a:off x="3942587" y="3837432"/>
              <a:ext cx="4572000" cy="1697989"/>
            </a:xfrm>
            <a:custGeom>
              <a:avLst/>
              <a:gdLst/>
              <a:ahLst/>
              <a:cxnLst/>
              <a:rect l="l" t="t" r="r" b="b"/>
              <a:pathLst>
                <a:path w="4572000" h="1697989">
                  <a:moveTo>
                    <a:pt x="990600" y="996696"/>
                  </a:moveTo>
                  <a:lnTo>
                    <a:pt x="609600" y="1162685"/>
                  </a:lnTo>
                </a:path>
                <a:path w="4572000" h="1697989">
                  <a:moveTo>
                    <a:pt x="990600" y="996696"/>
                  </a:moveTo>
                  <a:lnTo>
                    <a:pt x="1295400" y="1162685"/>
                  </a:lnTo>
                </a:path>
                <a:path w="4572000" h="1697989">
                  <a:moveTo>
                    <a:pt x="609600" y="1531620"/>
                  </a:moveTo>
                  <a:lnTo>
                    <a:pt x="381000" y="1697609"/>
                  </a:lnTo>
                </a:path>
                <a:path w="4572000" h="1697989">
                  <a:moveTo>
                    <a:pt x="609600" y="1531620"/>
                  </a:moveTo>
                  <a:lnTo>
                    <a:pt x="838200" y="1697609"/>
                  </a:lnTo>
                </a:path>
                <a:path w="4572000" h="1697989">
                  <a:moveTo>
                    <a:pt x="1295400" y="1531620"/>
                  </a:moveTo>
                  <a:lnTo>
                    <a:pt x="1295400" y="1697609"/>
                  </a:lnTo>
                </a:path>
                <a:path w="4572000" h="1697989">
                  <a:moveTo>
                    <a:pt x="0" y="527304"/>
                  </a:moveTo>
                  <a:lnTo>
                    <a:pt x="990600" y="626364"/>
                  </a:lnTo>
                </a:path>
                <a:path w="4572000" h="1697989">
                  <a:moveTo>
                    <a:pt x="2438400" y="0"/>
                  </a:moveTo>
                  <a:lnTo>
                    <a:pt x="0" y="157607"/>
                  </a:lnTo>
                </a:path>
                <a:path w="4572000" h="1697989">
                  <a:moveTo>
                    <a:pt x="2438400" y="0"/>
                  </a:moveTo>
                  <a:lnTo>
                    <a:pt x="2819400" y="90678"/>
                  </a:lnTo>
                </a:path>
                <a:path w="4572000" h="1697989">
                  <a:moveTo>
                    <a:pt x="2438400" y="0"/>
                  </a:moveTo>
                  <a:lnTo>
                    <a:pt x="4572000" y="9067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51047" y="3532632"/>
              <a:ext cx="5733415" cy="273050"/>
            </a:xfrm>
            <a:custGeom>
              <a:avLst/>
              <a:gdLst/>
              <a:ahLst/>
              <a:cxnLst/>
              <a:rect l="l" t="t" r="r" b="b"/>
              <a:pathLst>
                <a:path w="5733415" h="273050">
                  <a:moveTo>
                    <a:pt x="573328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5733288" y="272796"/>
                  </a:lnTo>
                  <a:lnTo>
                    <a:pt x="5733288" y="0"/>
                  </a:lnTo>
                  <a:close/>
                </a:path>
              </a:pathLst>
            </a:custGeom>
            <a:solidFill>
              <a:srgbClr val="FF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044951" y="3994404"/>
              <a:ext cx="5732145" cy="273050"/>
            </a:xfrm>
            <a:custGeom>
              <a:avLst/>
              <a:gdLst/>
              <a:ahLst/>
              <a:cxnLst/>
              <a:rect l="l" t="t" r="r" b="b"/>
              <a:pathLst>
                <a:path w="5732145" h="273050">
                  <a:moveTo>
                    <a:pt x="5731763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5731763" y="272796"/>
                  </a:lnTo>
                  <a:lnTo>
                    <a:pt x="5731763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52571" y="4515612"/>
              <a:ext cx="5733415" cy="273050"/>
            </a:xfrm>
            <a:custGeom>
              <a:avLst/>
              <a:gdLst/>
              <a:ahLst/>
              <a:cxnLst/>
              <a:rect l="l" t="t" r="r" b="b"/>
              <a:pathLst>
                <a:path w="5733415" h="273050">
                  <a:moveTo>
                    <a:pt x="5733287" y="0"/>
                  </a:moveTo>
                  <a:lnTo>
                    <a:pt x="0" y="0"/>
                  </a:lnTo>
                  <a:lnTo>
                    <a:pt x="0" y="272795"/>
                  </a:lnTo>
                  <a:lnTo>
                    <a:pt x="5733287" y="272795"/>
                  </a:lnTo>
                  <a:lnTo>
                    <a:pt x="5733287" y="0"/>
                  </a:lnTo>
                  <a:close/>
                </a:path>
              </a:pathLst>
            </a:custGeom>
            <a:solidFill>
              <a:srgbClr val="008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46475" y="5061204"/>
              <a:ext cx="5725795" cy="273050"/>
            </a:xfrm>
            <a:custGeom>
              <a:avLst/>
              <a:gdLst/>
              <a:ahLst/>
              <a:cxnLst/>
              <a:rect l="l" t="t" r="r" b="b"/>
              <a:pathLst>
                <a:path w="5725795" h="273050">
                  <a:moveTo>
                    <a:pt x="5725668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5725668" y="272796"/>
                  </a:lnTo>
                  <a:lnTo>
                    <a:pt x="5725668" y="0"/>
                  </a:lnTo>
                  <a:close/>
                </a:path>
              </a:pathLst>
            </a:custGeom>
            <a:solidFill>
              <a:srgbClr val="00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37731" y="3526536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59" h="265429">
                  <a:moveTo>
                    <a:pt x="144779" y="0"/>
                  </a:moveTo>
                  <a:lnTo>
                    <a:pt x="98999" y="6754"/>
                  </a:lnTo>
                  <a:lnTo>
                    <a:pt x="59253" y="25566"/>
                  </a:lnTo>
                  <a:lnTo>
                    <a:pt x="27919" y="54260"/>
                  </a:lnTo>
                  <a:lnTo>
                    <a:pt x="7376" y="90659"/>
                  </a:lnTo>
                  <a:lnTo>
                    <a:pt x="0" y="132587"/>
                  </a:lnTo>
                  <a:lnTo>
                    <a:pt x="7376" y="174516"/>
                  </a:lnTo>
                  <a:lnTo>
                    <a:pt x="27919" y="210915"/>
                  </a:lnTo>
                  <a:lnTo>
                    <a:pt x="59253" y="239609"/>
                  </a:lnTo>
                  <a:lnTo>
                    <a:pt x="98999" y="258421"/>
                  </a:lnTo>
                  <a:lnTo>
                    <a:pt x="144779" y="265175"/>
                  </a:lnTo>
                  <a:lnTo>
                    <a:pt x="190560" y="258421"/>
                  </a:lnTo>
                  <a:lnTo>
                    <a:pt x="230306" y="239609"/>
                  </a:lnTo>
                  <a:lnTo>
                    <a:pt x="261640" y="210915"/>
                  </a:lnTo>
                  <a:lnTo>
                    <a:pt x="282183" y="174516"/>
                  </a:lnTo>
                  <a:lnTo>
                    <a:pt x="289560" y="132587"/>
                  </a:lnTo>
                  <a:lnTo>
                    <a:pt x="282183" y="90659"/>
                  </a:lnTo>
                  <a:lnTo>
                    <a:pt x="261640" y="54260"/>
                  </a:lnTo>
                  <a:lnTo>
                    <a:pt x="230306" y="25566"/>
                  </a:lnTo>
                  <a:lnTo>
                    <a:pt x="190560" y="6754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68979" y="3526536"/>
              <a:ext cx="5402580" cy="1790700"/>
            </a:xfrm>
            <a:custGeom>
              <a:avLst/>
              <a:gdLst/>
              <a:ahLst/>
              <a:cxnLst/>
              <a:rect l="l" t="t" r="r" b="b"/>
              <a:pathLst>
                <a:path w="5402580" h="1790700">
                  <a:moveTo>
                    <a:pt x="2968752" y="132587"/>
                  </a:moveTo>
                  <a:lnTo>
                    <a:pt x="2976128" y="90659"/>
                  </a:lnTo>
                  <a:lnTo>
                    <a:pt x="2996671" y="54260"/>
                  </a:lnTo>
                  <a:lnTo>
                    <a:pt x="3028005" y="25566"/>
                  </a:lnTo>
                  <a:lnTo>
                    <a:pt x="3067751" y="6754"/>
                  </a:lnTo>
                  <a:lnTo>
                    <a:pt x="3113532" y="0"/>
                  </a:lnTo>
                  <a:lnTo>
                    <a:pt x="3159312" y="6754"/>
                  </a:lnTo>
                  <a:lnTo>
                    <a:pt x="3199058" y="25566"/>
                  </a:lnTo>
                  <a:lnTo>
                    <a:pt x="3230392" y="54260"/>
                  </a:lnTo>
                  <a:lnTo>
                    <a:pt x="3250935" y="90659"/>
                  </a:lnTo>
                  <a:lnTo>
                    <a:pt x="3258312" y="132587"/>
                  </a:lnTo>
                  <a:lnTo>
                    <a:pt x="3250935" y="174516"/>
                  </a:lnTo>
                  <a:lnTo>
                    <a:pt x="3230392" y="210915"/>
                  </a:lnTo>
                  <a:lnTo>
                    <a:pt x="3199058" y="239609"/>
                  </a:lnTo>
                  <a:lnTo>
                    <a:pt x="3159312" y="258421"/>
                  </a:lnTo>
                  <a:lnTo>
                    <a:pt x="3113532" y="265175"/>
                  </a:lnTo>
                  <a:lnTo>
                    <a:pt x="3067751" y="258421"/>
                  </a:lnTo>
                  <a:lnTo>
                    <a:pt x="3028005" y="239609"/>
                  </a:lnTo>
                  <a:lnTo>
                    <a:pt x="2996671" y="210915"/>
                  </a:lnTo>
                  <a:lnTo>
                    <a:pt x="2976128" y="174516"/>
                  </a:lnTo>
                  <a:lnTo>
                    <a:pt x="2968752" y="132587"/>
                  </a:lnTo>
                  <a:close/>
                </a:path>
                <a:path w="5402580" h="1790700">
                  <a:moveTo>
                    <a:pt x="2968752" y="132587"/>
                  </a:moveTo>
                  <a:lnTo>
                    <a:pt x="2976128" y="90659"/>
                  </a:lnTo>
                  <a:lnTo>
                    <a:pt x="2996671" y="54260"/>
                  </a:lnTo>
                  <a:lnTo>
                    <a:pt x="3028005" y="25566"/>
                  </a:lnTo>
                  <a:lnTo>
                    <a:pt x="3067751" y="6754"/>
                  </a:lnTo>
                  <a:lnTo>
                    <a:pt x="3113532" y="0"/>
                  </a:lnTo>
                  <a:lnTo>
                    <a:pt x="3159312" y="6754"/>
                  </a:lnTo>
                  <a:lnTo>
                    <a:pt x="3199058" y="25566"/>
                  </a:lnTo>
                  <a:lnTo>
                    <a:pt x="3230392" y="54260"/>
                  </a:lnTo>
                  <a:lnTo>
                    <a:pt x="3250935" y="90659"/>
                  </a:lnTo>
                  <a:lnTo>
                    <a:pt x="3258312" y="132587"/>
                  </a:lnTo>
                  <a:lnTo>
                    <a:pt x="3250935" y="174516"/>
                  </a:lnTo>
                  <a:lnTo>
                    <a:pt x="3230392" y="210915"/>
                  </a:lnTo>
                  <a:lnTo>
                    <a:pt x="3199058" y="239609"/>
                  </a:lnTo>
                  <a:lnTo>
                    <a:pt x="3159312" y="258421"/>
                  </a:lnTo>
                  <a:lnTo>
                    <a:pt x="3113532" y="265175"/>
                  </a:lnTo>
                  <a:lnTo>
                    <a:pt x="3067751" y="258421"/>
                  </a:lnTo>
                  <a:lnTo>
                    <a:pt x="3028005" y="239609"/>
                  </a:lnTo>
                  <a:lnTo>
                    <a:pt x="2996671" y="210915"/>
                  </a:lnTo>
                  <a:lnTo>
                    <a:pt x="2976128" y="174516"/>
                  </a:lnTo>
                  <a:lnTo>
                    <a:pt x="2968752" y="132587"/>
                  </a:lnTo>
                  <a:close/>
                </a:path>
                <a:path w="5402580" h="1790700">
                  <a:moveTo>
                    <a:pt x="539496" y="627888"/>
                  </a:moveTo>
                  <a:lnTo>
                    <a:pt x="546914" y="585959"/>
                  </a:lnTo>
                  <a:lnTo>
                    <a:pt x="567574" y="549560"/>
                  </a:lnTo>
                  <a:lnTo>
                    <a:pt x="599078" y="520866"/>
                  </a:lnTo>
                  <a:lnTo>
                    <a:pt x="639031" y="502054"/>
                  </a:lnTo>
                  <a:lnTo>
                    <a:pt x="685038" y="495300"/>
                  </a:lnTo>
                  <a:lnTo>
                    <a:pt x="731044" y="502054"/>
                  </a:lnTo>
                  <a:lnTo>
                    <a:pt x="770997" y="520866"/>
                  </a:lnTo>
                  <a:lnTo>
                    <a:pt x="802501" y="549560"/>
                  </a:lnTo>
                  <a:lnTo>
                    <a:pt x="823161" y="585959"/>
                  </a:lnTo>
                  <a:lnTo>
                    <a:pt x="830580" y="627888"/>
                  </a:lnTo>
                  <a:lnTo>
                    <a:pt x="823161" y="669816"/>
                  </a:lnTo>
                  <a:lnTo>
                    <a:pt x="802501" y="706215"/>
                  </a:lnTo>
                  <a:lnTo>
                    <a:pt x="770997" y="734909"/>
                  </a:lnTo>
                  <a:lnTo>
                    <a:pt x="731044" y="753721"/>
                  </a:lnTo>
                  <a:lnTo>
                    <a:pt x="685038" y="760476"/>
                  </a:lnTo>
                  <a:lnTo>
                    <a:pt x="639031" y="753721"/>
                  </a:lnTo>
                  <a:lnTo>
                    <a:pt x="599078" y="734909"/>
                  </a:lnTo>
                  <a:lnTo>
                    <a:pt x="567574" y="706215"/>
                  </a:lnTo>
                  <a:lnTo>
                    <a:pt x="546914" y="669816"/>
                  </a:lnTo>
                  <a:lnTo>
                    <a:pt x="539496" y="627888"/>
                  </a:lnTo>
                  <a:close/>
                </a:path>
                <a:path w="5402580" h="1790700">
                  <a:moveTo>
                    <a:pt x="3360420" y="582168"/>
                  </a:moveTo>
                  <a:lnTo>
                    <a:pt x="3367838" y="540239"/>
                  </a:lnTo>
                  <a:lnTo>
                    <a:pt x="3388498" y="503840"/>
                  </a:lnTo>
                  <a:lnTo>
                    <a:pt x="3420002" y="475146"/>
                  </a:lnTo>
                  <a:lnTo>
                    <a:pt x="3459955" y="456334"/>
                  </a:lnTo>
                  <a:lnTo>
                    <a:pt x="3505962" y="449580"/>
                  </a:lnTo>
                  <a:lnTo>
                    <a:pt x="3551968" y="456334"/>
                  </a:lnTo>
                  <a:lnTo>
                    <a:pt x="3591921" y="475146"/>
                  </a:lnTo>
                  <a:lnTo>
                    <a:pt x="3623425" y="503840"/>
                  </a:lnTo>
                  <a:lnTo>
                    <a:pt x="3644085" y="540239"/>
                  </a:lnTo>
                  <a:lnTo>
                    <a:pt x="3651504" y="582168"/>
                  </a:lnTo>
                  <a:lnTo>
                    <a:pt x="3644085" y="624096"/>
                  </a:lnTo>
                  <a:lnTo>
                    <a:pt x="3623425" y="660495"/>
                  </a:lnTo>
                  <a:lnTo>
                    <a:pt x="3591921" y="689189"/>
                  </a:lnTo>
                  <a:lnTo>
                    <a:pt x="3551968" y="708001"/>
                  </a:lnTo>
                  <a:lnTo>
                    <a:pt x="3505962" y="714756"/>
                  </a:lnTo>
                  <a:lnTo>
                    <a:pt x="3459955" y="708001"/>
                  </a:lnTo>
                  <a:lnTo>
                    <a:pt x="3420002" y="689189"/>
                  </a:lnTo>
                  <a:lnTo>
                    <a:pt x="3388498" y="660495"/>
                  </a:lnTo>
                  <a:lnTo>
                    <a:pt x="3367838" y="624096"/>
                  </a:lnTo>
                  <a:lnTo>
                    <a:pt x="3360420" y="582168"/>
                  </a:lnTo>
                  <a:close/>
                </a:path>
                <a:path w="5402580" h="1790700">
                  <a:moveTo>
                    <a:pt x="5111496" y="597407"/>
                  </a:moveTo>
                  <a:lnTo>
                    <a:pt x="5118914" y="555479"/>
                  </a:lnTo>
                  <a:lnTo>
                    <a:pt x="5139574" y="519080"/>
                  </a:lnTo>
                  <a:lnTo>
                    <a:pt x="5171078" y="490386"/>
                  </a:lnTo>
                  <a:lnTo>
                    <a:pt x="5211031" y="471574"/>
                  </a:lnTo>
                  <a:lnTo>
                    <a:pt x="5257038" y="464819"/>
                  </a:lnTo>
                  <a:lnTo>
                    <a:pt x="5303044" y="471574"/>
                  </a:lnTo>
                  <a:lnTo>
                    <a:pt x="5342997" y="490386"/>
                  </a:lnTo>
                  <a:lnTo>
                    <a:pt x="5374501" y="519080"/>
                  </a:lnTo>
                  <a:lnTo>
                    <a:pt x="5395161" y="555479"/>
                  </a:lnTo>
                  <a:lnTo>
                    <a:pt x="5402580" y="597407"/>
                  </a:lnTo>
                  <a:lnTo>
                    <a:pt x="5395161" y="639336"/>
                  </a:lnTo>
                  <a:lnTo>
                    <a:pt x="5374501" y="675735"/>
                  </a:lnTo>
                  <a:lnTo>
                    <a:pt x="5342997" y="704429"/>
                  </a:lnTo>
                  <a:lnTo>
                    <a:pt x="5303044" y="723241"/>
                  </a:lnTo>
                  <a:lnTo>
                    <a:pt x="5257038" y="729995"/>
                  </a:lnTo>
                  <a:lnTo>
                    <a:pt x="5211031" y="723241"/>
                  </a:lnTo>
                  <a:lnTo>
                    <a:pt x="5171078" y="704429"/>
                  </a:lnTo>
                  <a:lnTo>
                    <a:pt x="5139574" y="675735"/>
                  </a:lnTo>
                  <a:lnTo>
                    <a:pt x="5118914" y="639336"/>
                  </a:lnTo>
                  <a:lnTo>
                    <a:pt x="5111496" y="597407"/>
                  </a:lnTo>
                  <a:close/>
                </a:path>
                <a:path w="5402580" h="1790700">
                  <a:moveTo>
                    <a:pt x="9144" y="1127759"/>
                  </a:moveTo>
                  <a:lnTo>
                    <a:pt x="16562" y="1085831"/>
                  </a:lnTo>
                  <a:lnTo>
                    <a:pt x="37222" y="1049432"/>
                  </a:lnTo>
                  <a:lnTo>
                    <a:pt x="68726" y="1020738"/>
                  </a:lnTo>
                  <a:lnTo>
                    <a:pt x="108679" y="1001926"/>
                  </a:lnTo>
                  <a:lnTo>
                    <a:pt x="154686" y="995171"/>
                  </a:lnTo>
                  <a:lnTo>
                    <a:pt x="200692" y="1001926"/>
                  </a:lnTo>
                  <a:lnTo>
                    <a:pt x="240645" y="1020738"/>
                  </a:lnTo>
                  <a:lnTo>
                    <a:pt x="272149" y="1049432"/>
                  </a:lnTo>
                  <a:lnTo>
                    <a:pt x="292809" y="1085831"/>
                  </a:lnTo>
                  <a:lnTo>
                    <a:pt x="300228" y="1127759"/>
                  </a:lnTo>
                  <a:lnTo>
                    <a:pt x="292809" y="1169688"/>
                  </a:lnTo>
                  <a:lnTo>
                    <a:pt x="272149" y="1206087"/>
                  </a:lnTo>
                  <a:lnTo>
                    <a:pt x="240645" y="1234781"/>
                  </a:lnTo>
                  <a:lnTo>
                    <a:pt x="200692" y="1253593"/>
                  </a:lnTo>
                  <a:lnTo>
                    <a:pt x="154686" y="1260347"/>
                  </a:lnTo>
                  <a:lnTo>
                    <a:pt x="108679" y="1253593"/>
                  </a:lnTo>
                  <a:lnTo>
                    <a:pt x="68726" y="1234781"/>
                  </a:lnTo>
                  <a:lnTo>
                    <a:pt x="37222" y="1206087"/>
                  </a:lnTo>
                  <a:lnTo>
                    <a:pt x="16562" y="1169688"/>
                  </a:lnTo>
                  <a:lnTo>
                    <a:pt x="9144" y="1127759"/>
                  </a:lnTo>
                  <a:close/>
                </a:path>
                <a:path w="5402580" h="1790700">
                  <a:moveTo>
                    <a:pt x="684276" y="1118615"/>
                  </a:moveTo>
                  <a:lnTo>
                    <a:pt x="691652" y="1076687"/>
                  </a:lnTo>
                  <a:lnTo>
                    <a:pt x="712195" y="1040288"/>
                  </a:lnTo>
                  <a:lnTo>
                    <a:pt x="743529" y="1011594"/>
                  </a:lnTo>
                  <a:lnTo>
                    <a:pt x="783275" y="992782"/>
                  </a:lnTo>
                  <a:lnTo>
                    <a:pt x="829056" y="986027"/>
                  </a:lnTo>
                  <a:lnTo>
                    <a:pt x="874836" y="992782"/>
                  </a:lnTo>
                  <a:lnTo>
                    <a:pt x="914582" y="1011594"/>
                  </a:lnTo>
                  <a:lnTo>
                    <a:pt x="945916" y="1040288"/>
                  </a:lnTo>
                  <a:lnTo>
                    <a:pt x="966459" y="1076687"/>
                  </a:lnTo>
                  <a:lnTo>
                    <a:pt x="973836" y="1118615"/>
                  </a:lnTo>
                  <a:lnTo>
                    <a:pt x="966459" y="1160544"/>
                  </a:lnTo>
                  <a:lnTo>
                    <a:pt x="945916" y="1196943"/>
                  </a:lnTo>
                  <a:lnTo>
                    <a:pt x="914582" y="1225637"/>
                  </a:lnTo>
                  <a:lnTo>
                    <a:pt x="874836" y="1244449"/>
                  </a:lnTo>
                  <a:lnTo>
                    <a:pt x="829056" y="1251203"/>
                  </a:lnTo>
                  <a:lnTo>
                    <a:pt x="783275" y="1244449"/>
                  </a:lnTo>
                  <a:lnTo>
                    <a:pt x="743529" y="1225637"/>
                  </a:lnTo>
                  <a:lnTo>
                    <a:pt x="712195" y="1196943"/>
                  </a:lnTo>
                  <a:lnTo>
                    <a:pt x="691652" y="1160544"/>
                  </a:lnTo>
                  <a:lnTo>
                    <a:pt x="684276" y="1118615"/>
                  </a:lnTo>
                  <a:close/>
                </a:path>
                <a:path w="5402580" h="1790700">
                  <a:moveTo>
                    <a:pt x="1530096" y="1118615"/>
                  </a:moveTo>
                  <a:lnTo>
                    <a:pt x="1537514" y="1076687"/>
                  </a:lnTo>
                  <a:lnTo>
                    <a:pt x="1558174" y="1040288"/>
                  </a:lnTo>
                  <a:lnTo>
                    <a:pt x="1589678" y="1011594"/>
                  </a:lnTo>
                  <a:lnTo>
                    <a:pt x="1629631" y="992782"/>
                  </a:lnTo>
                  <a:lnTo>
                    <a:pt x="1675638" y="986027"/>
                  </a:lnTo>
                  <a:lnTo>
                    <a:pt x="1721644" y="992782"/>
                  </a:lnTo>
                  <a:lnTo>
                    <a:pt x="1761597" y="1011594"/>
                  </a:lnTo>
                  <a:lnTo>
                    <a:pt x="1793101" y="1040288"/>
                  </a:lnTo>
                  <a:lnTo>
                    <a:pt x="1813761" y="1076687"/>
                  </a:lnTo>
                  <a:lnTo>
                    <a:pt x="1821180" y="1118615"/>
                  </a:lnTo>
                  <a:lnTo>
                    <a:pt x="1813761" y="1160544"/>
                  </a:lnTo>
                  <a:lnTo>
                    <a:pt x="1793101" y="1196943"/>
                  </a:lnTo>
                  <a:lnTo>
                    <a:pt x="1761597" y="1225637"/>
                  </a:lnTo>
                  <a:lnTo>
                    <a:pt x="1721644" y="1244449"/>
                  </a:lnTo>
                  <a:lnTo>
                    <a:pt x="1675638" y="1251203"/>
                  </a:lnTo>
                  <a:lnTo>
                    <a:pt x="1629631" y="1244449"/>
                  </a:lnTo>
                  <a:lnTo>
                    <a:pt x="1589678" y="1225637"/>
                  </a:lnTo>
                  <a:lnTo>
                    <a:pt x="1558174" y="1196943"/>
                  </a:lnTo>
                  <a:lnTo>
                    <a:pt x="1537514" y="1160544"/>
                  </a:lnTo>
                  <a:lnTo>
                    <a:pt x="1530096" y="1118615"/>
                  </a:lnTo>
                  <a:close/>
                </a:path>
                <a:path w="5402580" h="1790700">
                  <a:moveTo>
                    <a:pt x="2974848" y="1110995"/>
                  </a:moveTo>
                  <a:lnTo>
                    <a:pt x="2982224" y="1069067"/>
                  </a:lnTo>
                  <a:lnTo>
                    <a:pt x="3002767" y="1032668"/>
                  </a:lnTo>
                  <a:lnTo>
                    <a:pt x="3034101" y="1003974"/>
                  </a:lnTo>
                  <a:lnTo>
                    <a:pt x="3073847" y="985162"/>
                  </a:lnTo>
                  <a:lnTo>
                    <a:pt x="3119628" y="978407"/>
                  </a:lnTo>
                  <a:lnTo>
                    <a:pt x="3165408" y="985162"/>
                  </a:lnTo>
                  <a:lnTo>
                    <a:pt x="3205154" y="1003974"/>
                  </a:lnTo>
                  <a:lnTo>
                    <a:pt x="3236488" y="1032668"/>
                  </a:lnTo>
                  <a:lnTo>
                    <a:pt x="3257031" y="1069067"/>
                  </a:lnTo>
                  <a:lnTo>
                    <a:pt x="3264408" y="1110995"/>
                  </a:lnTo>
                  <a:lnTo>
                    <a:pt x="3257031" y="1152924"/>
                  </a:lnTo>
                  <a:lnTo>
                    <a:pt x="3236488" y="1189323"/>
                  </a:lnTo>
                  <a:lnTo>
                    <a:pt x="3205154" y="1218017"/>
                  </a:lnTo>
                  <a:lnTo>
                    <a:pt x="3165408" y="1236829"/>
                  </a:lnTo>
                  <a:lnTo>
                    <a:pt x="3119628" y="1243583"/>
                  </a:lnTo>
                  <a:lnTo>
                    <a:pt x="3073847" y="1236829"/>
                  </a:lnTo>
                  <a:lnTo>
                    <a:pt x="3034101" y="1218017"/>
                  </a:lnTo>
                  <a:lnTo>
                    <a:pt x="3002767" y="1189323"/>
                  </a:lnTo>
                  <a:lnTo>
                    <a:pt x="2982224" y="1152924"/>
                  </a:lnTo>
                  <a:lnTo>
                    <a:pt x="2974848" y="1110995"/>
                  </a:lnTo>
                  <a:close/>
                </a:path>
                <a:path w="5402580" h="1790700">
                  <a:moveTo>
                    <a:pt x="3675888" y="1110995"/>
                  </a:moveTo>
                  <a:lnTo>
                    <a:pt x="3683306" y="1069067"/>
                  </a:lnTo>
                  <a:lnTo>
                    <a:pt x="3703966" y="1032668"/>
                  </a:lnTo>
                  <a:lnTo>
                    <a:pt x="3735470" y="1003974"/>
                  </a:lnTo>
                  <a:lnTo>
                    <a:pt x="3775423" y="985162"/>
                  </a:lnTo>
                  <a:lnTo>
                    <a:pt x="3821429" y="978407"/>
                  </a:lnTo>
                  <a:lnTo>
                    <a:pt x="3867436" y="985162"/>
                  </a:lnTo>
                  <a:lnTo>
                    <a:pt x="3907389" y="1003974"/>
                  </a:lnTo>
                  <a:lnTo>
                    <a:pt x="3938893" y="1032668"/>
                  </a:lnTo>
                  <a:lnTo>
                    <a:pt x="3959553" y="1069067"/>
                  </a:lnTo>
                  <a:lnTo>
                    <a:pt x="3966972" y="1110995"/>
                  </a:lnTo>
                  <a:lnTo>
                    <a:pt x="3959553" y="1152924"/>
                  </a:lnTo>
                  <a:lnTo>
                    <a:pt x="3938893" y="1189323"/>
                  </a:lnTo>
                  <a:lnTo>
                    <a:pt x="3907389" y="1218017"/>
                  </a:lnTo>
                  <a:lnTo>
                    <a:pt x="3867436" y="1236829"/>
                  </a:lnTo>
                  <a:lnTo>
                    <a:pt x="3821429" y="1243583"/>
                  </a:lnTo>
                  <a:lnTo>
                    <a:pt x="3775423" y="1236829"/>
                  </a:lnTo>
                  <a:lnTo>
                    <a:pt x="3735470" y="1218017"/>
                  </a:lnTo>
                  <a:lnTo>
                    <a:pt x="3703966" y="1189323"/>
                  </a:lnTo>
                  <a:lnTo>
                    <a:pt x="3683306" y="1152924"/>
                  </a:lnTo>
                  <a:lnTo>
                    <a:pt x="3675888" y="1110995"/>
                  </a:lnTo>
                  <a:close/>
                </a:path>
                <a:path w="5402580" h="1790700">
                  <a:moveTo>
                    <a:pt x="5109972" y="1110995"/>
                  </a:moveTo>
                  <a:lnTo>
                    <a:pt x="5117390" y="1069067"/>
                  </a:lnTo>
                  <a:lnTo>
                    <a:pt x="5138050" y="1032668"/>
                  </a:lnTo>
                  <a:lnTo>
                    <a:pt x="5169554" y="1003974"/>
                  </a:lnTo>
                  <a:lnTo>
                    <a:pt x="5209507" y="985162"/>
                  </a:lnTo>
                  <a:lnTo>
                    <a:pt x="5255514" y="978407"/>
                  </a:lnTo>
                  <a:lnTo>
                    <a:pt x="5301520" y="985162"/>
                  </a:lnTo>
                  <a:lnTo>
                    <a:pt x="5341473" y="1003974"/>
                  </a:lnTo>
                  <a:lnTo>
                    <a:pt x="5372977" y="1032668"/>
                  </a:lnTo>
                  <a:lnTo>
                    <a:pt x="5393637" y="1069067"/>
                  </a:lnTo>
                  <a:lnTo>
                    <a:pt x="5401056" y="1110995"/>
                  </a:lnTo>
                  <a:lnTo>
                    <a:pt x="5393637" y="1152924"/>
                  </a:lnTo>
                  <a:lnTo>
                    <a:pt x="5372977" y="1189323"/>
                  </a:lnTo>
                  <a:lnTo>
                    <a:pt x="5341473" y="1218017"/>
                  </a:lnTo>
                  <a:lnTo>
                    <a:pt x="5301520" y="1236829"/>
                  </a:lnTo>
                  <a:lnTo>
                    <a:pt x="5255514" y="1243583"/>
                  </a:lnTo>
                  <a:lnTo>
                    <a:pt x="5209507" y="1236829"/>
                  </a:lnTo>
                  <a:lnTo>
                    <a:pt x="5169554" y="1218017"/>
                  </a:lnTo>
                  <a:lnTo>
                    <a:pt x="5138050" y="1189323"/>
                  </a:lnTo>
                  <a:lnTo>
                    <a:pt x="5117390" y="1152924"/>
                  </a:lnTo>
                  <a:lnTo>
                    <a:pt x="5109972" y="1110995"/>
                  </a:lnTo>
                  <a:close/>
                </a:path>
                <a:path w="5402580" h="1790700">
                  <a:moveTo>
                    <a:pt x="0" y="1658112"/>
                  </a:moveTo>
                  <a:lnTo>
                    <a:pt x="7376" y="1616183"/>
                  </a:lnTo>
                  <a:lnTo>
                    <a:pt x="27919" y="1579784"/>
                  </a:lnTo>
                  <a:lnTo>
                    <a:pt x="59253" y="1551090"/>
                  </a:lnTo>
                  <a:lnTo>
                    <a:pt x="98999" y="1532278"/>
                  </a:lnTo>
                  <a:lnTo>
                    <a:pt x="144780" y="1525524"/>
                  </a:lnTo>
                  <a:lnTo>
                    <a:pt x="190560" y="1532278"/>
                  </a:lnTo>
                  <a:lnTo>
                    <a:pt x="230306" y="1551090"/>
                  </a:lnTo>
                  <a:lnTo>
                    <a:pt x="261640" y="1579784"/>
                  </a:lnTo>
                  <a:lnTo>
                    <a:pt x="282183" y="1616183"/>
                  </a:lnTo>
                  <a:lnTo>
                    <a:pt x="289560" y="1658112"/>
                  </a:lnTo>
                  <a:lnTo>
                    <a:pt x="282183" y="1700040"/>
                  </a:lnTo>
                  <a:lnTo>
                    <a:pt x="261640" y="1736439"/>
                  </a:lnTo>
                  <a:lnTo>
                    <a:pt x="230306" y="1765133"/>
                  </a:lnTo>
                  <a:lnTo>
                    <a:pt x="190560" y="1783945"/>
                  </a:lnTo>
                  <a:lnTo>
                    <a:pt x="144780" y="1790700"/>
                  </a:lnTo>
                  <a:lnTo>
                    <a:pt x="98999" y="1783945"/>
                  </a:lnTo>
                  <a:lnTo>
                    <a:pt x="59253" y="1765133"/>
                  </a:lnTo>
                  <a:lnTo>
                    <a:pt x="27919" y="1736439"/>
                  </a:lnTo>
                  <a:lnTo>
                    <a:pt x="7376" y="1700040"/>
                  </a:lnTo>
                  <a:lnTo>
                    <a:pt x="0" y="1658112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08475" y="4020312"/>
              <a:ext cx="291465" cy="264160"/>
            </a:xfrm>
            <a:custGeom>
              <a:avLst/>
              <a:gdLst/>
              <a:ahLst/>
              <a:cxnLst/>
              <a:rect l="l" t="t" r="r" b="b"/>
              <a:pathLst>
                <a:path w="291464" h="264160">
                  <a:moveTo>
                    <a:pt x="145541" y="0"/>
                  </a:moveTo>
                  <a:lnTo>
                    <a:pt x="99535" y="6723"/>
                  </a:lnTo>
                  <a:lnTo>
                    <a:pt x="59582" y="25444"/>
                  </a:lnTo>
                  <a:lnTo>
                    <a:pt x="28078" y="53986"/>
                  </a:lnTo>
                  <a:lnTo>
                    <a:pt x="7418" y="90172"/>
                  </a:lnTo>
                  <a:lnTo>
                    <a:pt x="0" y="131825"/>
                  </a:lnTo>
                  <a:lnTo>
                    <a:pt x="7418" y="173479"/>
                  </a:lnTo>
                  <a:lnTo>
                    <a:pt x="28078" y="209665"/>
                  </a:lnTo>
                  <a:lnTo>
                    <a:pt x="59582" y="238207"/>
                  </a:lnTo>
                  <a:lnTo>
                    <a:pt x="99535" y="256928"/>
                  </a:lnTo>
                  <a:lnTo>
                    <a:pt x="145541" y="263651"/>
                  </a:lnTo>
                  <a:lnTo>
                    <a:pt x="191548" y="256928"/>
                  </a:lnTo>
                  <a:lnTo>
                    <a:pt x="231501" y="238207"/>
                  </a:lnTo>
                  <a:lnTo>
                    <a:pt x="263005" y="209665"/>
                  </a:lnTo>
                  <a:lnTo>
                    <a:pt x="283665" y="173479"/>
                  </a:lnTo>
                  <a:lnTo>
                    <a:pt x="291084" y="131825"/>
                  </a:lnTo>
                  <a:lnTo>
                    <a:pt x="283665" y="90172"/>
                  </a:lnTo>
                  <a:lnTo>
                    <a:pt x="263005" y="53986"/>
                  </a:lnTo>
                  <a:lnTo>
                    <a:pt x="231501" y="25444"/>
                  </a:lnTo>
                  <a:lnTo>
                    <a:pt x="191548" y="6723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08475" y="4020312"/>
              <a:ext cx="291465" cy="264160"/>
            </a:xfrm>
            <a:custGeom>
              <a:avLst/>
              <a:gdLst/>
              <a:ahLst/>
              <a:cxnLst/>
              <a:rect l="l" t="t" r="r" b="b"/>
              <a:pathLst>
                <a:path w="291464" h="264160">
                  <a:moveTo>
                    <a:pt x="0" y="131825"/>
                  </a:moveTo>
                  <a:lnTo>
                    <a:pt x="7418" y="90172"/>
                  </a:lnTo>
                  <a:lnTo>
                    <a:pt x="28078" y="53986"/>
                  </a:lnTo>
                  <a:lnTo>
                    <a:pt x="59582" y="25444"/>
                  </a:lnTo>
                  <a:lnTo>
                    <a:pt x="99535" y="6723"/>
                  </a:lnTo>
                  <a:lnTo>
                    <a:pt x="145541" y="0"/>
                  </a:lnTo>
                  <a:lnTo>
                    <a:pt x="191548" y="6723"/>
                  </a:lnTo>
                  <a:lnTo>
                    <a:pt x="231501" y="25444"/>
                  </a:lnTo>
                  <a:lnTo>
                    <a:pt x="263005" y="53986"/>
                  </a:lnTo>
                  <a:lnTo>
                    <a:pt x="283665" y="90172"/>
                  </a:lnTo>
                  <a:lnTo>
                    <a:pt x="291084" y="131825"/>
                  </a:lnTo>
                  <a:lnTo>
                    <a:pt x="283665" y="173479"/>
                  </a:lnTo>
                  <a:lnTo>
                    <a:pt x="263005" y="209665"/>
                  </a:lnTo>
                  <a:lnTo>
                    <a:pt x="231501" y="238207"/>
                  </a:lnTo>
                  <a:lnTo>
                    <a:pt x="191548" y="256928"/>
                  </a:lnTo>
                  <a:lnTo>
                    <a:pt x="145541" y="263651"/>
                  </a:lnTo>
                  <a:lnTo>
                    <a:pt x="99535" y="256928"/>
                  </a:lnTo>
                  <a:lnTo>
                    <a:pt x="59582" y="238207"/>
                  </a:lnTo>
                  <a:lnTo>
                    <a:pt x="28078" y="209665"/>
                  </a:lnTo>
                  <a:lnTo>
                    <a:pt x="7418" y="173479"/>
                  </a:lnTo>
                  <a:lnTo>
                    <a:pt x="0" y="13182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632448" y="3977640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29">
                  <a:moveTo>
                    <a:pt x="145542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7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2" y="265176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3" y="132587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32448" y="3977640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29">
                  <a:moveTo>
                    <a:pt x="0" y="132587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2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3" y="132587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2" y="265176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381999" y="3995928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29">
                  <a:moveTo>
                    <a:pt x="145542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8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2" y="265176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3" y="132588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81999" y="3995928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29">
                  <a:moveTo>
                    <a:pt x="0" y="132588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2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3" y="132588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2" y="265176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81171" y="4517136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7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1" y="265175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3" y="132587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008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281171" y="4517136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18" y="90659"/>
                  </a:lnTo>
                  <a:lnTo>
                    <a:pt x="28078" y="54260"/>
                  </a:lnTo>
                  <a:lnTo>
                    <a:pt x="59582" y="25566"/>
                  </a:lnTo>
                  <a:lnTo>
                    <a:pt x="99535" y="6754"/>
                  </a:lnTo>
                  <a:lnTo>
                    <a:pt x="145541" y="0"/>
                  </a:lnTo>
                  <a:lnTo>
                    <a:pt x="191548" y="6754"/>
                  </a:lnTo>
                  <a:lnTo>
                    <a:pt x="231501" y="25566"/>
                  </a:lnTo>
                  <a:lnTo>
                    <a:pt x="263005" y="54260"/>
                  </a:lnTo>
                  <a:lnTo>
                    <a:pt x="283665" y="90659"/>
                  </a:lnTo>
                  <a:lnTo>
                    <a:pt x="291083" y="132587"/>
                  </a:lnTo>
                  <a:lnTo>
                    <a:pt x="283665" y="174516"/>
                  </a:lnTo>
                  <a:lnTo>
                    <a:pt x="263005" y="210915"/>
                  </a:lnTo>
                  <a:lnTo>
                    <a:pt x="231501" y="239609"/>
                  </a:lnTo>
                  <a:lnTo>
                    <a:pt x="191548" y="258421"/>
                  </a:lnTo>
                  <a:lnTo>
                    <a:pt x="145541" y="265175"/>
                  </a:lnTo>
                  <a:lnTo>
                    <a:pt x="99535" y="258421"/>
                  </a:lnTo>
                  <a:lnTo>
                    <a:pt x="59582" y="239609"/>
                  </a:lnTo>
                  <a:lnTo>
                    <a:pt x="28078" y="210915"/>
                  </a:lnTo>
                  <a:lnTo>
                    <a:pt x="7418" y="17451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/>
          <p:nvPr/>
        </p:nvSpPr>
        <p:spPr>
          <a:xfrm>
            <a:off x="4588764" y="2394204"/>
            <a:ext cx="300355" cy="303530"/>
          </a:xfrm>
          <a:custGeom>
            <a:avLst/>
            <a:gdLst/>
            <a:ahLst/>
            <a:cxnLst/>
            <a:rect l="l" t="t" r="r" b="b"/>
            <a:pathLst>
              <a:path w="300354" h="303530">
                <a:moveTo>
                  <a:pt x="0" y="151637"/>
                </a:moveTo>
                <a:lnTo>
                  <a:pt x="7650" y="103729"/>
                </a:lnTo>
                <a:lnTo>
                  <a:pt x="28955" y="62106"/>
                </a:lnTo>
                <a:lnTo>
                  <a:pt x="61447" y="29272"/>
                </a:lnTo>
                <a:lnTo>
                  <a:pt x="102656" y="7735"/>
                </a:lnTo>
                <a:lnTo>
                  <a:pt x="150113" y="0"/>
                </a:lnTo>
                <a:lnTo>
                  <a:pt x="197571" y="7735"/>
                </a:lnTo>
                <a:lnTo>
                  <a:pt x="238780" y="29272"/>
                </a:lnTo>
                <a:lnTo>
                  <a:pt x="271272" y="62106"/>
                </a:lnTo>
                <a:lnTo>
                  <a:pt x="292577" y="103729"/>
                </a:lnTo>
                <a:lnTo>
                  <a:pt x="300227" y="151637"/>
                </a:lnTo>
                <a:lnTo>
                  <a:pt x="292577" y="199546"/>
                </a:lnTo>
                <a:lnTo>
                  <a:pt x="271272" y="241169"/>
                </a:lnTo>
                <a:lnTo>
                  <a:pt x="238780" y="274003"/>
                </a:lnTo>
                <a:lnTo>
                  <a:pt x="197571" y="295540"/>
                </a:lnTo>
                <a:lnTo>
                  <a:pt x="150113" y="303275"/>
                </a:lnTo>
                <a:lnTo>
                  <a:pt x="102656" y="295540"/>
                </a:lnTo>
                <a:lnTo>
                  <a:pt x="61447" y="274003"/>
                </a:lnTo>
                <a:lnTo>
                  <a:pt x="28955" y="241169"/>
                </a:lnTo>
                <a:lnTo>
                  <a:pt x="7650" y="199546"/>
                </a:lnTo>
                <a:lnTo>
                  <a:pt x="0" y="1516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659629" y="2407157"/>
            <a:ext cx="1606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319771" y="1359408"/>
            <a:ext cx="300355" cy="304800"/>
          </a:xfrm>
          <a:custGeom>
            <a:avLst/>
            <a:gdLst/>
            <a:ahLst/>
            <a:cxnLst/>
            <a:rect l="l" t="t" r="r" b="b"/>
            <a:pathLst>
              <a:path w="300354" h="304800">
                <a:moveTo>
                  <a:pt x="0" y="152400"/>
                </a:moveTo>
                <a:lnTo>
                  <a:pt x="7650" y="104217"/>
                </a:lnTo>
                <a:lnTo>
                  <a:pt x="28955" y="62380"/>
                </a:lnTo>
                <a:lnTo>
                  <a:pt x="61447" y="29394"/>
                </a:lnTo>
                <a:lnTo>
                  <a:pt x="102656" y="7766"/>
                </a:lnTo>
                <a:lnTo>
                  <a:pt x="150113" y="0"/>
                </a:lnTo>
                <a:lnTo>
                  <a:pt x="197571" y="7766"/>
                </a:lnTo>
                <a:lnTo>
                  <a:pt x="238780" y="29394"/>
                </a:lnTo>
                <a:lnTo>
                  <a:pt x="271272" y="62380"/>
                </a:lnTo>
                <a:lnTo>
                  <a:pt x="292577" y="104217"/>
                </a:lnTo>
                <a:lnTo>
                  <a:pt x="300227" y="152400"/>
                </a:lnTo>
                <a:lnTo>
                  <a:pt x="292577" y="200582"/>
                </a:lnTo>
                <a:lnTo>
                  <a:pt x="271272" y="242419"/>
                </a:lnTo>
                <a:lnTo>
                  <a:pt x="238780" y="275405"/>
                </a:lnTo>
                <a:lnTo>
                  <a:pt x="197571" y="297033"/>
                </a:lnTo>
                <a:lnTo>
                  <a:pt x="150113" y="304800"/>
                </a:lnTo>
                <a:lnTo>
                  <a:pt x="102656" y="297033"/>
                </a:lnTo>
                <a:lnTo>
                  <a:pt x="61447" y="275405"/>
                </a:lnTo>
                <a:lnTo>
                  <a:pt x="28955" y="242419"/>
                </a:lnTo>
                <a:lnTo>
                  <a:pt x="7650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7369556" y="1355597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58967" y="2119883"/>
            <a:ext cx="300355" cy="304800"/>
          </a:xfrm>
          <a:custGeom>
            <a:avLst/>
            <a:gdLst/>
            <a:ahLst/>
            <a:cxnLst/>
            <a:rect l="l" t="t" r="r" b="b"/>
            <a:pathLst>
              <a:path w="300354" h="304800">
                <a:moveTo>
                  <a:pt x="0" y="152400"/>
                </a:moveTo>
                <a:lnTo>
                  <a:pt x="7650" y="104217"/>
                </a:lnTo>
                <a:lnTo>
                  <a:pt x="28955" y="62380"/>
                </a:lnTo>
                <a:lnTo>
                  <a:pt x="61447" y="29394"/>
                </a:lnTo>
                <a:lnTo>
                  <a:pt x="102656" y="7766"/>
                </a:lnTo>
                <a:lnTo>
                  <a:pt x="150114" y="0"/>
                </a:lnTo>
                <a:lnTo>
                  <a:pt x="197571" y="7766"/>
                </a:lnTo>
                <a:lnTo>
                  <a:pt x="238780" y="29394"/>
                </a:lnTo>
                <a:lnTo>
                  <a:pt x="271272" y="62380"/>
                </a:lnTo>
                <a:lnTo>
                  <a:pt x="292577" y="104217"/>
                </a:lnTo>
                <a:lnTo>
                  <a:pt x="300228" y="152400"/>
                </a:lnTo>
                <a:lnTo>
                  <a:pt x="292577" y="200582"/>
                </a:lnTo>
                <a:lnTo>
                  <a:pt x="271272" y="242419"/>
                </a:lnTo>
                <a:lnTo>
                  <a:pt x="238780" y="275405"/>
                </a:lnTo>
                <a:lnTo>
                  <a:pt x="197571" y="297033"/>
                </a:lnTo>
                <a:lnTo>
                  <a:pt x="150114" y="304800"/>
                </a:lnTo>
                <a:lnTo>
                  <a:pt x="102656" y="297033"/>
                </a:lnTo>
                <a:lnTo>
                  <a:pt x="61447" y="275405"/>
                </a:lnTo>
                <a:lnTo>
                  <a:pt x="28956" y="242419"/>
                </a:lnTo>
                <a:lnTo>
                  <a:pt x="7650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34659" y="21165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829555" y="1664207"/>
            <a:ext cx="300355" cy="303530"/>
          </a:xfrm>
          <a:custGeom>
            <a:avLst/>
            <a:gdLst/>
            <a:ahLst/>
            <a:cxnLst/>
            <a:rect l="l" t="t" r="r" b="b"/>
            <a:pathLst>
              <a:path w="300354" h="303530">
                <a:moveTo>
                  <a:pt x="0" y="151637"/>
                </a:moveTo>
                <a:lnTo>
                  <a:pt x="7650" y="103729"/>
                </a:lnTo>
                <a:lnTo>
                  <a:pt x="28955" y="62106"/>
                </a:lnTo>
                <a:lnTo>
                  <a:pt x="61447" y="29272"/>
                </a:lnTo>
                <a:lnTo>
                  <a:pt x="102656" y="7735"/>
                </a:lnTo>
                <a:lnTo>
                  <a:pt x="150114" y="0"/>
                </a:lnTo>
                <a:lnTo>
                  <a:pt x="197571" y="7735"/>
                </a:lnTo>
                <a:lnTo>
                  <a:pt x="238780" y="29272"/>
                </a:lnTo>
                <a:lnTo>
                  <a:pt x="271272" y="62106"/>
                </a:lnTo>
                <a:lnTo>
                  <a:pt x="292577" y="103729"/>
                </a:lnTo>
                <a:lnTo>
                  <a:pt x="300228" y="151637"/>
                </a:lnTo>
                <a:lnTo>
                  <a:pt x="292577" y="199546"/>
                </a:lnTo>
                <a:lnTo>
                  <a:pt x="271272" y="241169"/>
                </a:lnTo>
                <a:lnTo>
                  <a:pt x="238780" y="274003"/>
                </a:lnTo>
                <a:lnTo>
                  <a:pt x="197571" y="295540"/>
                </a:lnTo>
                <a:lnTo>
                  <a:pt x="150114" y="303275"/>
                </a:lnTo>
                <a:lnTo>
                  <a:pt x="102656" y="295540"/>
                </a:lnTo>
                <a:lnTo>
                  <a:pt x="61447" y="274003"/>
                </a:lnTo>
                <a:lnTo>
                  <a:pt x="28956" y="241169"/>
                </a:lnTo>
                <a:lnTo>
                  <a:pt x="7650" y="199546"/>
                </a:lnTo>
                <a:lnTo>
                  <a:pt x="0" y="1516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904359" y="166001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129784" y="2727960"/>
            <a:ext cx="300355" cy="304800"/>
          </a:xfrm>
          <a:custGeom>
            <a:avLst/>
            <a:gdLst/>
            <a:ahLst/>
            <a:cxnLst/>
            <a:rect l="l" t="t" r="r" b="b"/>
            <a:pathLst>
              <a:path w="300354" h="304800">
                <a:moveTo>
                  <a:pt x="0" y="152400"/>
                </a:moveTo>
                <a:lnTo>
                  <a:pt x="7650" y="104217"/>
                </a:lnTo>
                <a:lnTo>
                  <a:pt x="28955" y="62380"/>
                </a:lnTo>
                <a:lnTo>
                  <a:pt x="61447" y="29394"/>
                </a:lnTo>
                <a:lnTo>
                  <a:pt x="102656" y="7766"/>
                </a:lnTo>
                <a:lnTo>
                  <a:pt x="150113" y="0"/>
                </a:lnTo>
                <a:lnTo>
                  <a:pt x="197571" y="7766"/>
                </a:lnTo>
                <a:lnTo>
                  <a:pt x="238780" y="29394"/>
                </a:lnTo>
                <a:lnTo>
                  <a:pt x="271272" y="62380"/>
                </a:lnTo>
                <a:lnTo>
                  <a:pt x="292577" y="104217"/>
                </a:lnTo>
                <a:lnTo>
                  <a:pt x="300227" y="152400"/>
                </a:lnTo>
                <a:lnTo>
                  <a:pt x="292577" y="200582"/>
                </a:lnTo>
                <a:lnTo>
                  <a:pt x="271272" y="242419"/>
                </a:lnTo>
                <a:lnTo>
                  <a:pt x="238780" y="275405"/>
                </a:lnTo>
                <a:lnTo>
                  <a:pt x="197571" y="297033"/>
                </a:lnTo>
                <a:lnTo>
                  <a:pt x="150113" y="304800"/>
                </a:lnTo>
                <a:lnTo>
                  <a:pt x="102656" y="297033"/>
                </a:lnTo>
                <a:lnTo>
                  <a:pt x="61447" y="275405"/>
                </a:lnTo>
                <a:lnTo>
                  <a:pt x="28955" y="242419"/>
                </a:lnTo>
                <a:lnTo>
                  <a:pt x="7650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5204205" y="272529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849111" y="2819400"/>
            <a:ext cx="300355" cy="304800"/>
          </a:xfrm>
          <a:custGeom>
            <a:avLst/>
            <a:gdLst/>
            <a:ahLst/>
            <a:cxnLst/>
            <a:rect l="l" t="t" r="r" b="b"/>
            <a:pathLst>
              <a:path w="300354" h="304800">
                <a:moveTo>
                  <a:pt x="0" y="152400"/>
                </a:moveTo>
                <a:lnTo>
                  <a:pt x="7650" y="104217"/>
                </a:lnTo>
                <a:lnTo>
                  <a:pt x="28955" y="62380"/>
                </a:lnTo>
                <a:lnTo>
                  <a:pt x="61447" y="29394"/>
                </a:lnTo>
                <a:lnTo>
                  <a:pt x="102656" y="7766"/>
                </a:lnTo>
                <a:lnTo>
                  <a:pt x="150113" y="0"/>
                </a:lnTo>
                <a:lnTo>
                  <a:pt x="197571" y="7766"/>
                </a:lnTo>
                <a:lnTo>
                  <a:pt x="238780" y="29394"/>
                </a:lnTo>
                <a:lnTo>
                  <a:pt x="271272" y="62380"/>
                </a:lnTo>
                <a:lnTo>
                  <a:pt x="292577" y="104217"/>
                </a:lnTo>
                <a:lnTo>
                  <a:pt x="300227" y="152400"/>
                </a:lnTo>
                <a:lnTo>
                  <a:pt x="292577" y="200582"/>
                </a:lnTo>
                <a:lnTo>
                  <a:pt x="271272" y="242419"/>
                </a:lnTo>
                <a:lnTo>
                  <a:pt x="238780" y="275405"/>
                </a:lnTo>
                <a:lnTo>
                  <a:pt x="197571" y="297033"/>
                </a:lnTo>
                <a:lnTo>
                  <a:pt x="150113" y="304800"/>
                </a:lnTo>
                <a:lnTo>
                  <a:pt x="102656" y="297033"/>
                </a:lnTo>
                <a:lnTo>
                  <a:pt x="61447" y="275405"/>
                </a:lnTo>
                <a:lnTo>
                  <a:pt x="28955" y="242419"/>
                </a:lnTo>
                <a:lnTo>
                  <a:pt x="7650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5924550" y="281647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179820" y="1633727"/>
            <a:ext cx="300355" cy="303530"/>
          </a:xfrm>
          <a:custGeom>
            <a:avLst/>
            <a:gdLst/>
            <a:ahLst/>
            <a:cxnLst/>
            <a:rect l="l" t="t" r="r" b="b"/>
            <a:pathLst>
              <a:path w="300354" h="303530">
                <a:moveTo>
                  <a:pt x="0" y="151637"/>
                </a:moveTo>
                <a:lnTo>
                  <a:pt x="7650" y="103729"/>
                </a:lnTo>
                <a:lnTo>
                  <a:pt x="28955" y="62106"/>
                </a:lnTo>
                <a:lnTo>
                  <a:pt x="61447" y="29272"/>
                </a:lnTo>
                <a:lnTo>
                  <a:pt x="102656" y="7735"/>
                </a:lnTo>
                <a:lnTo>
                  <a:pt x="150113" y="0"/>
                </a:lnTo>
                <a:lnTo>
                  <a:pt x="197571" y="7735"/>
                </a:lnTo>
                <a:lnTo>
                  <a:pt x="238780" y="29272"/>
                </a:lnTo>
                <a:lnTo>
                  <a:pt x="271272" y="62106"/>
                </a:lnTo>
                <a:lnTo>
                  <a:pt x="292577" y="103729"/>
                </a:lnTo>
                <a:lnTo>
                  <a:pt x="300227" y="151637"/>
                </a:lnTo>
                <a:lnTo>
                  <a:pt x="292577" y="199546"/>
                </a:lnTo>
                <a:lnTo>
                  <a:pt x="271272" y="241169"/>
                </a:lnTo>
                <a:lnTo>
                  <a:pt x="238780" y="274003"/>
                </a:lnTo>
                <a:lnTo>
                  <a:pt x="197571" y="295540"/>
                </a:lnTo>
                <a:lnTo>
                  <a:pt x="150113" y="303275"/>
                </a:lnTo>
                <a:lnTo>
                  <a:pt x="102656" y="295540"/>
                </a:lnTo>
                <a:lnTo>
                  <a:pt x="61447" y="274003"/>
                </a:lnTo>
                <a:lnTo>
                  <a:pt x="28955" y="241169"/>
                </a:lnTo>
                <a:lnTo>
                  <a:pt x="7650" y="199546"/>
                </a:lnTo>
                <a:lnTo>
                  <a:pt x="0" y="1516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260972" y="1628978"/>
            <a:ext cx="140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600443" y="1997964"/>
            <a:ext cx="299085" cy="304800"/>
          </a:xfrm>
          <a:custGeom>
            <a:avLst/>
            <a:gdLst/>
            <a:ahLst/>
            <a:cxnLst/>
            <a:rect l="l" t="t" r="r" b="b"/>
            <a:pathLst>
              <a:path w="299084" h="304800">
                <a:moveTo>
                  <a:pt x="0" y="152400"/>
                </a:moveTo>
                <a:lnTo>
                  <a:pt x="7620" y="104217"/>
                </a:lnTo>
                <a:lnTo>
                  <a:pt x="28834" y="62380"/>
                </a:lnTo>
                <a:lnTo>
                  <a:pt x="61173" y="29394"/>
                </a:lnTo>
                <a:lnTo>
                  <a:pt x="102168" y="7766"/>
                </a:lnTo>
                <a:lnTo>
                  <a:pt x="149351" y="0"/>
                </a:lnTo>
                <a:lnTo>
                  <a:pt x="196535" y="7766"/>
                </a:lnTo>
                <a:lnTo>
                  <a:pt x="237530" y="29394"/>
                </a:lnTo>
                <a:lnTo>
                  <a:pt x="269869" y="62380"/>
                </a:lnTo>
                <a:lnTo>
                  <a:pt x="291083" y="104217"/>
                </a:lnTo>
                <a:lnTo>
                  <a:pt x="298703" y="152400"/>
                </a:lnTo>
                <a:lnTo>
                  <a:pt x="291083" y="200582"/>
                </a:lnTo>
                <a:lnTo>
                  <a:pt x="269869" y="242419"/>
                </a:lnTo>
                <a:lnTo>
                  <a:pt x="237530" y="275405"/>
                </a:lnTo>
                <a:lnTo>
                  <a:pt x="196535" y="297033"/>
                </a:lnTo>
                <a:lnTo>
                  <a:pt x="149351" y="304800"/>
                </a:lnTo>
                <a:lnTo>
                  <a:pt x="102168" y="297033"/>
                </a:lnTo>
                <a:lnTo>
                  <a:pt x="61173" y="275405"/>
                </a:lnTo>
                <a:lnTo>
                  <a:pt x="28834" y="242419"/>
                </a:lnTo>
                <a:lnTo>
                  <a:pt x="7620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675246" y="199466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359652" y="2424683"/>
            <a:ext cx="300355" cy="303530"/>
          </a:xfrm>
          <a:custGeom>
            <a:avLst/>
            <a:gdLst/>
            <a:ahLst/>
            <a:cxnLst/>
            <a:rect l="l" t="t" r="r" b="b"/>
            <a:pathLst>
              <a:path w="300354" h="303530">
                <a:moveTo>
                  <a:pt x="0" y="151637"/>
                </a:moveTo>
                <a:lnTo>
                  <a:pt x="7650" y="103729"/>
                </a:lnTo>
                <a:lnTo>
                  <a:pt x="28955" y="62106"/>
                </a:lnTo>
                <a:lnTo>
                  <a:pt x="61447" y="29272"/>
                </a:lnTo>
                <a:lnTo>
                  <a:pt x="102656" y="7735"/>
                </a:lnTo>
                <a:lnTo>
                  <a:pt x="150114" y="0"/>
                </a:lnTo>
                <a:lnTo>
                  <a:pt x="197571" y="7735"/>
                </a:lnTo>
                <a:lnTo>
                  <a:pt x="238780" y="29272"/>
                </a:lnTo>
                <a:lnTo>
                  <a:pt x="271272" y="62106"/>
                </a:lnTo>
                <a:lnTo>
                  <a:pt x="292577" y="103729"/>
                </a:lnTo>
                <a:lnTo>
                  <a:pt x="300227" y="151637"/>
                </a:lnTo>
                <a:lnTo>
                  <a:pt x="292577" y="199546"/>
                </a:lnTo>
                <a:lnTo>
                  <a:pt x="271272" y="241169"/>
                </a:lnTo>
                <a:lnTo>
                  <a:pt x="238780" y="274003"/>
                </a:lnTo>
                <a:lnTo>
                  <a:pt x="197571" y="295540"/>
                </a:lnTo>
                <a:lnTo>
                  <a:pt x="150114" y="303275"/>
                </a:lnTo>
                <a:lnTo>
                  <a:pt x="102656" y="295540"/>
                </a:lnTo>
                <a:lnTo>
                  <a:pt x="61447" y="274003"/>
                </a:lnTo>
                <a:lnTo>
                  <a:pt x="28956" y="241169"/>
                </a:lnTo>
                <a:lnTo>
                  <a:pt x="7650" y="199546"/>
                </a:lnTo>
                <a:lnTo>
                  <a:pt x="0" y="1516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435090" y="2420569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69052" y="1389888"/>
            <a:ext cx="300355" cy="303530"/>
          </a:xfrm>
          <a:custGeom>
            <a:avLst/>
            <a:gdLst/>
            <a:ahLst/>
            <a:cxnLst/>
            <a:rect l="l" t="t" r="r" b="b"/>
            <a:pathLst>
              <a:path w="300354" h="303530">
                <a:moveTo>
                  <a:pt x="0" y="151637"/>
                </a:moveTo>
                <a:lnTo>
                  <a:pt x="7650" y="103729"/>
                </a:lnTo>
                <a:lnTo>
                  <a:pt x="28955" y="62106"/>
                </a:lnTo>
                <a:lnTo>
                  <a:pt x="61447" y="29272"/>
                </a:lnTo>
                <a:lnTo>
                  <a:pt x="102656" y="7735"/>
                </a:lnTo>
                <a:lnTo>
                  <a:pt x="150113" y="0"/>
                </a:lnTo>
                <a:lnTo>
                  <a:pt x="197571" y="7735"/>
                </a:lnTo>
                <a:lnTo>
                  <a:pt x="238780" y="29272"/>
                </a:lnTo>
                <a:lnTo>
                  <a:pt x="271272" y="62106"/>
                </a:lnTo>
                <a:lnTo>
                  <a:pt x="292577" y="103729"/>
                </a:lnTo>
                <a:lnTo>
                  <a:pt x="300227" y="151637"/>
                </a:lnTo>
                <a:lnTo>
                  <a:pt x="292577" y="199546"/>
                </a:lnTo>
                <a:lnTo>
                  <a:pt x="271272" y="241169"/>
                </a:lnTo>
                <a:lnTo>
                  <a:pt x="238780" y="274003"/>
                </a:lnTo>
                <a:lnTo>
                  <a:pt x="197571" y="295540"/>
                </a:lnTo>
                <a:lnTo>
                  <a:pt x="150113" y="303275"/>
                </a:lnTo>
                <a:lnTo>
                  <a:pt x="102656" y="295540"/>
                </a:lnTo>
                <a:lnTo>
                  <a:pt x="61447" y="274003"/>
                </a:lnTo>
                <a:lnTo>
                  <a:pt x="28955" y="241169"/>
                </a:lnTo>
                <a:lnTo>
                  <a:pt x="7650" y="199546"/>
                </a:lnTo>
                <a:lnTo>
                  <a:pt x="0" y="15163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5444490" y="138569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229856" y="2180844"/>
            <a:ext cx="300355" cy="304800"/>
          </a:xfrm>
          <a:custGeom>
            <a:avLst/>
            <a:gdLst/>
            <a:ahLst/>
            <a:cxnLst/>
            <a:rect l="l" t="t" r="r" b="b"/>
            <a:pathLst>
              <a:path w="300354" h="304800">
                <a:moveTo>
                  <a:pt x="0" y="152400"/>
                </a:moveTo>
                <a:lnTo>
                  <a:pt x="7650" y="104217"/>
                </a:lnTo>
                <a:lnTo>
                  <a:pt x="28955" y="62380"/>
                </a:lnTo>
                <a:lnTo>
                  <a:pt x="61447" y="29394"/>
                </a:lnTo>
                <a:lnTo>
                  <a:pt x="102656" y="7766"/>
                </a:lnTo>
                <a:lnTo>
                  <a:pt x="150114" y="0"/>
                </a:lnTo>
                <a:lnTo>
                  <a:pt x="197571" y="7766"/>
                </a:lnTo>
                <a:lnTo>
                  <a:pt x="238780" y="29394"/>
                </a:lnTo>
                <a:lnTo>
                  <a:pt x="271272" y="62380"/>
                </a:lnTo>
                <a:lnTo>
                  <a:pt x="292577" y="104217"/>
                </a:lnTo>
                <a:lnTo>
                  <a:pt x="300227" y="152400"/>
                </a:lnTo>
                <a:lnTo>
                  <a:pt x="292577" y="200582"/>
                </a:lnTo>
                <a:lnTo>
                  <a:pt x="271272" y="242419"/>
                </a:lnTo>
                <a:lnTo>
                  <a:pt x="238780" y="275405"/>
                </a:lnTo>
                <a:lnTo>
                  <a:pt x="197571" y="297033"/>
                </a:lnTo>
                <a:lnTo>
                  <a:pt x="150114" y="304800"/>
                </a:lnTo>
                <a:lnTo>
                  <a:pt x="102656" y="297033"/>
                </a:lnTo>
                <a:lnTo>
                  <a:pt x="61447" y="275405"/>
                </a:lnTo>
                <a:lnTo>
                  <a:pt x="28955" y="242419"/>
                </a:lnTo>
                <a:lnTo>
                  <a:pt x="7650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7337297" y="2177288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109459" y="2727960"/>
            <a:ext cx="300355" cy="304800"/>
          </a:xfrm>
          <a:custGeom>
            <a:avLst/>
            <a:gdLst/>
            <a:ahLst/>
            <a:cxnLst/>
            <a:rect l="l" t="t" r="r" b="b"/>
            <a:pathLst>
              <a:path w="300354" h="304800">
                <a:moveTo>
                  <a:pt x="0" y="152400"/>
                </a:moveTo>
                <a:lnTo>
                  <a:pt x="7650" y="104217"/>
                </a:lnTo>
                <a:lnTo>
                  <a:pt x="28955" y="62380"/>
                </a:lnTo>
                <a:lnTo>
                  <a:pt x="61447" y="29394"/>
                </a:lnTo>
                <a:lnTo>
                  <a:pt x="102656" y="7766"/>
                </a:lnTo>
                <a:lnTo>
                  <a:pt x="150114" y="0"/>
                </a:lnTo>
                <a:lnTo>
                  <a:pt x="197571" y="7766"/>
                </a:lnTo>
                <a:lnTo>
                  <a:pt x="238780" y="29394"/>
                </a:lnTo>
                <a:lnTo>
                  <a:pt x="271272" y="62380"/>
                </a:lnTo>
                <a:lnTo>
                  <a:pt x="292577" y="104217"/>
                </a:lnTo>
                <a:lnTo>
                  <a:pt x="300228" y="152400"/>
                </a:lnTo>
                <a:lnTo>
                  <a:pt x="292577" y="200582"/>
                </a:lnTo>
                <a:lnTo>
                  <a:pt x="271272" y="242419"/>
                </a:lnTo>
                <a:lnTo>
                  <a:pt x="238780" y="275405"/>
                </a:lnTo>
                <a:lnTo>
                  <a:pt x="197571" y="297033"/>
                </a:lnTo>
                <a:lnTo>
                  <a:pt x="150114" y="304800"/>
                </a:lnTo>
                <a:lnTo>
                  <a:pt x="102656" y="297033"/>
                </a:lnTo>
                <a:lnTo>
                  <a:pt x="61447" y="275405"/>
                </a:lnTo>
                <a:lnTo>
                  <a:pt x="28955" y="242419"/>
                </a:lnTo>
                <a:lnTo>
                  <a:pt x="7650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211059" y="2725292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840859" y="1540383"/>
            <a:ext cx="2653030" cy="1473835"/>
            <a:chOff x="4840859" y="1540383"/>
            <a:chExt cx="2653030" cy="1473835"/>
          </a:xfrm>
        </p:grpSpPr>
        <p:sp>
          <p:nvSpPr>
            <p:cNvPr id="65" name="object 65"/>
            <p:cNvSpPr/>
            <p:nvPr/>
          </p:nvSpPr>
          <p:spPr>
            <a:xfrm>
              <a:off x="4840859" y="2571114"/>
              <a:ext cx="1566545" cy="443230"/>
            </a:xfrm>
            <a:custGeom>
              <a:avLst/>
              <a:gdLst/>
              <a:ahLst/>
              <a:cxnLst/>
              <a:rect l="l" t="t" r="r" b="b"/>
              <a:pathLst>
                <a:path w="1566545" h="443230">
                  <a:moveTo>
                    <a:pt x="279400" y="309880"/>
                  </a:moveTo>
                  <a:lnTo>
                    <a:pt x="263258" y="275336"/>
                  </a:lnTo>
                  <a:lnTo>
                    <a:pt x="243332" y="232664"/>
                  </a:lnTo>
                  <a:lnTo>
                    <a:pt x="223596" y="257530"/>
                  </a:lnTo>
                  <a:lnTo>
                    <a:pt x="7874" y="86360"/>
                  </a:lnTo>
                  <a:lnTo>
                    <a:pt x="0" y="96266"/>
                  </a:lnTo>
                  <a:lnTo>
                    <a:pt x="215722" y="267449"/>
                  </a:lnTo>
                  <a:lnTo>
                    <a:pt x="195961" y="292354"/>
                  </a:lnTo>
                  <a:lnTo>
                    <a:pt x="279400" y="309880"/>
                  </a:lnTo>
                  <a:close/>
                </a:path>
                <a:path w="1566545" h="443230">
                  <a:moveTo>
                    <a:pt x="1000125" y="400685"/>
                  </a:moveTo>
                  <a:lnTo>
                    <a:pt x="993419" y="397764"/>
                  </a:lnTo>
                  <a:lnTo>
                    <a:pt x="922020" y="366649"/>
                  </a:lnTo>
                  <a:lnTo>
                    <a:pt x="923671" y="397764"/>
                  </a:lnTo>
                  <a:lnTo>
                    <a:pt x="923709" y="398437"/>
                  </a:lnTo>
                  <a:lnTo>
                    <a:pt x="544576" y="418592"/>
                  </a:lnTo>
                  <a:lnTo>
                    <a:pt x="545338" y="431292"/>
                  </a:lnTo>
                  <a:lnTo>
                    <a:pt x="924382" y="411137"/>
                  </a:lnTo>
                  <a:lnTo>
                    <a:pt x="923823" y="400685"/>
                  </a:lnTo>
                  <a:lnTo>
                    <a:pt x="924356" y="410464"/>
                  </a:lnTo>
                  <a:lnTo>
                    <a:pt x="924382" y="411137"/>
                  </a:lnTo>
                  <a:lnTo>
                    <a:pt x="926084" y="442849"/>
                  </a:lnTo>
                  <a:lnTo>
                    <a:pt x="1000125" y="400685"/>
                  </a:lnTo>
                  <a:close/>
                </a:path>
                <a:path w="1566545" h="443230">
                  <a:moveTo>
                    <a:pt x="1512570" y="11938"/>
                  </a:moveTo>
                  <a:lnTo>
                    <a:pt x="1508506" y="0"/>
                  </a:lnTo>
                  <a:lnTo>
                    <a:pt x="667105" y="279844"/>
                  </a:lnTo>
                  <a:lnTo>
                    <a:pt x="657098" y="249682"/>
                  </a:lnTo>
                  <a:lnTo>
                    <a:pt x="596773" y="309880"/>
                  </a:lnTo>
                  <a:lnTo>
                    <a:pt x="681101" y="321945"/>
                  </a:lnTo>
                  <a:lnTo>
                    <a:pt x="672452" y="295910"/>
                  </a:lnTo>
                  <a:lnTo>
                    <a:pt x="671106" y="291884"/>
                  </a:lnTo>
                  <a:lnTo>
                    <a:pt x="1512570" y="11938"/>
                  </a:lnTo>
                  <a:close/>
                </a:path>
                <a:path w="1566545" h="443230">
                  <a:moveTo>
                    <a:pt x="1566545" y="127381"/>
                  </a:moveTo>
                  <a:lnTo>
                    <a:pt x="1560449" y="116205"/>
                  </a:lnTo>
                  <a:lnTo>
                    <a:pt x="1329537" y="242684"/>
                  </a:lnTo>
                  <a:lnTo>
                    <a:pt x="1314323" y="214884"/>
                  </a:lnTo>
                  <a:lnTo>
                    <a:pt x="1265809" y="284861"/>
                  </a:lnTo>
                  <a:lnTo>
                    <a:pt x="1350899" y="281686"/>
                  </a:lnTo>
                  <a:lnTo>
                    <a:pt x="1338999" y="259969"/>
                  </a:lnTo>
                  <a:lnTo>
                    <a:pt x="1335684" y="253911"/>
                  </a:lnTo>
                  <a:lnTo>
                    <a:pt x="1566545" y="1273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5684" y="2306193"/>
              <a:ext cx="138684" cy="15341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6851015" y="2262886"/>
              <a:ext cx="303530" cy="501650"/>
            </a:xfrm>
            <a:custGeom>
              <a:avLst/>
              <a:gdLst/>
              <a:ahLst/>
              <a:cxnLst/>
              <a:rect l="l" t="t" r="r" b="b"/>
              <a:pathLst>
                <a:path w="303529" h="501650">
                  <a:moveTo>
                    <a:pt x="258559" y="439353"/>
                  </a:moveTo>
                  <a:lnTo>
                    <a:pt x="231266" y="455675"/>
                  </a:lnTo>
                  <a:lnTo>
                    <a:pt x="303149" y="501523"/>
                  </a:lnTo>
                  <a:lnTo>
                    <a:pt x="299237" y="450214"/>
                  </a:lnTo>
                  <a:lnTo>
                    <a:pt x="265049" y="450214"/>
                  </a:lnTo>
                  <a:lnTo>
                    <a:pt x="258559" y="439353"/>
                  </a:lnTo>
                  <a:close/>
                </a:path>
                <a:path w="303529" h="501650">
                  <a:moveTo>
                    <a:pt x="269458" y="432835"/>
                  </a:moveTo>
                  <a:lnTo>
                    <a:pt x="258559" y="439353"/>
                  </a:lnTo>
                  <a:lnTo>
                    <a:pt x="265049" y="450214"/>
                  </a:lnTo>
                  <a:lnTo>
                    <a:pt x="275970" y="443738"/>
                  </a:lnTo>
                  <a:lnTo>
                    <a:pt x="269458" y="432835"/>
                  </a:lnTo>
                  <a:close/>
                </a:path>
                <a:path w="303529" h="501650">
                  <a:moveTo>
                    <a:pt x="296671" y="416560"/>
                  </a:moveTo>
                  <a:lnTo>
                    <a:pt x="269458" y="432835"/>
                  </a:lnTo>
                  <a:lnTo>
                    <a:pt x="275970" y="443738"/>
                  </a:lnTo>
                  <a:lnTo>
                    <a:pt x="265049" y="450214"/>
                  </a:lnTo>
                  <a:lnTo>
                    <a:pt x="299237" y="450214"/>
                  </a:lnTo>
                  <a:lnTo>
                    <a:pt x="296671" y="416560"/>
                  </a:lnTo>
                  <a:close/>
                </a:path>
                <a:path w="303529" h="501650">
                  <a:moveTo>
                    <a:pt x="10921" y="0"/>
                  </a:moveTo>
                  <a:lnTo>
                    <a:pt x="0" y="6603"/>
                  </a:lnTo>
                  <a:lnTo>
                    <a:pt x="258559" y="439353"/>
                  </a:lnTo>
                  <a:lnTo>
                    <a:pt x="269458" y="432835"/>
                  </a:lnTo>
                  <a:lnTo>
                    <a:pt x="109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4748" y="2493263"/>
              <a:ext cx="125602" cy="229870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4843145" y="1540382"/>
              <a:ext cx="2650490" cy="1012190"/>
            </a:xfrm>
            <a:custGeom>
              <a:avLst/>
              <a:gdLst/>
              <a:ahLst/>
              <a:cxnLst/>
              <a:rect l="l" t="t" r="r" b="b"/>
              <a:pathLst>
                <a:path w="2650490" h="1012189">
                  <a:moveTo>
                    <a:pt x="518414" y="381"/>
                  </a:moveTo>
                  <a:lnTo>
                    <a:pt x="433578" y="8001"/>
                  </a:lnTo>
                  <a:lnTo>
                    <a:pt x="450227" y="34975"/>
                  </a:lnTo>
                  <a:lnTo>
                    <a:pt x="245237" y="161544"/>
                  </a:lnTo>
                  <a:lnTo>
                    <a:pt x="251841" y="172339"/>
                  </a:lnTo>
                  <a:lnTo>
                    <a:pt x="456907" y="45796"/>
                  </a:lnTo>
                  <a:lnTo>
                    <a:pt x="473583" y="72771"/>
                  </a:lnTo>
                  <a:lnTo>
                    <a:pt x="501103" y="28321"/>
                  </a:lnTo>
                  <a:lnTo>
                    <a:pt x="518414" y="381"/>
                  </a:lnTo>
                  <a:close/>
                </a:path>
                <a:path w="2650490" h="1012189">
                  <a:moveTo>
                    <a:pt x="615696" y="722757"/>
                  </a:moveTo>
                  <a:lnTo>
                    <a:pt x="532130" y="705866"/>
                  </a:lnTo>
                  <a:lnTo>
                    <a:pt x="540423" y="736498"/>
                  </a:lnTo>
                  <a:lnTo>
                    <a:pt x="0" y="882523"/>
                  </a:lnTo>
                  <a:lnTo>
                    <a:pt x="3302" y="894715"/>
                  </a:lnTo>
                  <a:lnTo>
                    <a:pt x="543763" y="748804"/>
                  </a:lnTo>
                  <a:lnTo>
                    <a:pt x="552069" y="779399"/>
                  </a:lnTo>
                  <a:lnTo>
                    <a:pt x="603986" y="733171"/>
                  </a:lnTo>
                  <a:lnTo>
                    <a:pt x="615696" y="722757"/>
                  </a:lnTo>
                  <a:close/>
                </a:path>
                <a:path w="2650490" h="1012189">
                  <a:moveTo>
                    <a:pt x="663067" y="609727"/>
                  </a:moveTo>
                  <a:lnTo>
                    <a:pt x="312572" y="421068"/>
                  </a:lnTo>
                  <a:lnTo>
                    <a:pt x="315810" y="415036"/>
                  </a:lnTo>
                  <a:lnTo>
                    <a:pt x="327660" y="393065"/>
                  </a:lnTo>
                  <a:lnTo>
                    <a:pt x="242443" y="390525"/>
                  </a:lnTo>
                  <a:lnTo>
                    <a:pt x="291465" y="460248"/>
                  </a:lnTo>
                  <a:lnTo>
                    <a:pt x="306552" y="432231"/>
                  </a:lnTo>
                  <a:lnTo>
                    <a:pt x="657098" y="620903"/>
                  </a:lnTo>
                  <a:lnTo>
                    <a:pt x="663067" y="609727"/>
                  </a:lnTo>
                  <a:close/>
                </a:path>
                <a:path w="2650490" h="1012189">
                  <a:moveTo>
                    <a:pt x="1331341" y="238252"/>
                  </a:moveTo>
                  <a:lnTo>
                    <a:pt x="906399" y="28511"/>
                  </a:lnTo>
                  <a:lnTo>
                    <a:pt x="909193" y="22860"/>
                  </a:lnTo>
                  <a:lnTo>
                    <a:pt x="920496" y="0"/>
                  </a:lnTo>
                  <a:lnTo>
                    <a:pt x="835279" y="381"/>
                  </a:lnTo>
                  <a:lnTo>
                    <a:pt x="886714" y="68326"/>
                  </a:lnTo>
                  <a:lnTo>
                    <a:pt x="900811" y="39814"/>
                  </a:lnTo>
                  <a:lnTo>
                    <a:pt x="1325753" y="249682"/>
                  </a:lnTo>
                  <a:lnTo>
                    <a:pt x="1331341" y="238252"/>
                  </a:lnTo>
                  <a:close/>
                </a:path>
                <a:path w="2650490" h="1012189">
                  <a:moveTo>
                    <a:pt x="1380490" y="360045"/>
                  </a:moveTo>
                  <a:lnTo>
                    <a:pt x="1295400" y="360299"/>
                  </a:lnTo>
                  <a:lnTo>
                    <a:pt x="1309598" y="388607"/>
                  </a:lnTo>
                  <a:lnTo>
                    <a:pt x="870585" y="609727"/>
                  </a:lnTo>
                  <a:lnTo>
                    <a:pt x="876173" y="621030"/>
                  </a:lnTo>
                  <a:lnTo>
                    <a:pt x="1315326" y="400024"/>
                  </a:lnTo>
                  <a:lnTo>
                    <a:pt x="1329563" y="428371"/>
                  </a:lnTo>
                  <a:lnTo>
                    <a:pt x="1363446" y="382905"/>
                  </a:lnTo>
                  <a:lnTo>
                    <a:pt x="1380490" y="360045"/>
                  </a:lnTo>
                  <a:close/>
                </a:path>
                <a:path w="2650490" h="1012189">
                  <a:moveTo>
                    <a:pt x="1748777" y="609981"/>
                  </a:moveTo>
                  <a:lnTo>
                    <a:pt x="1667751" y="583438"/>
                  </a:lnTo>
                  <a:lnTo>
                    <a:pt x="1672412" y="614768"/>
                  </a:lnTo>
                  <a:lnTo>
                    <a:pt x="924306" y="725170"/>
                  </a:lnTo>
                  <a:lnTo>
                    <a:pt x="926084" y="737743"/>
                  </a:lnTo>
                  <a:lnTo>
                    <a:pt x="1674266" y="627329"/>
                  </a:lnTo>
                  <a:lnTo>
                    <a:pt x="1678927" y="658749"/>
                  </a:lnTo>
                  <a:lnTo>
                    <a:pt x="1744599" y="612902"/>
                  </a:lnTo>
                  <a:lnTo>
                    <a:pt x="1748777" y="609981"/>
                  </a:lnTo>
                  <a:close/>
                </a:path>
                <a:path w="2650490" h="1012189">
                  <a:moveTo>
                    <a:pt x="1801228" y="725805"/>
                  </a:moveTo>
                  <a:lnTo>
                    <a:pt x="1723009" y="759460"/>
                  </a:lnTo>
                  <a:lnTo>
                    <a:pt x="1745513" y="778484"/>
                  </a:lnTo>
                  <a:lnTo>
                    <a:pt x="1737334" y="785380"/>
                  </a:lnTo>
                  <a:lnTo>
                    <a:pt x="1682877" y="810133"/>
                  </a:lnTo>
                  <a:lnTo>
                    <a:pt x="1611757" y="834517"/>
                  </a:lnTo>
                  <a:lnTo>
                    <a:pt x="1570482" y="846455"/>
                  </a:lnTo>
                  <a:lnTo>
                    <a:pt x="1525778" y="858139"/>
                  </a:lnTo>
                  <a:lnTo>
                    <a:pt x="1477645" y="869569"/>
                  </a:lnTo>
                  <a:lnTo>
                    <a:pt x="1426337" y="880618"/>
                  </a:lnTo>
                  <a:lnTo>
                    <a:pt x="1371981" y="891413"/>
                  </a:lnTo>
                  <a:lnTo>
                    <a:pt x="1254633" y="911860"/>
                  </a:lnTo>
                  <a:lnTo>
                    <a:pt x="1192022" y="921385"/>
                  </a:lnTo>
                  <a:lnTo>
                    <a:pt x="1127125" y="930529"/>
                  </a:lnTo>
                  <a:lnTo>
                    <a:pt x="1059942" y="939292"/>
                  </a:lnTo>
                  <a:lnTo>
                    <a:pt x="990473" y="947547"/>
                  </a:lnTo>
                  <a:lnTo>
                    <a:pt x="846328" y="962406"/>
                  </a:lnTo>
                  <a:lnTo>
                    <a:pt x="695833" y="975106"/>
                  </a:lnTo>
                  <a:lnTo>
                    <a:pt x="540131" y="985266"/>
                  </a:lnTo>
                  <a:lnTo>
                    <a:pt x="380619" y="992886"/>
                  </a:lnTo>
                  <a:lnTo>
                    <a:pt x="218440" y="997458"/>
                  </a:lnTo>
                  <a:lnTo>
                    <a:pt x="54864" y="999109"/>
                  </a:lnTo>
                  <a:lnTo>
                    <a:pt x="54991" y="1011809"/>
                  </a:lnTo>
                  <a:lnTo>
                    <a:pt x="218567" y="1010158"/>
                  </a:lnTo>
                  <a:lnTo>
                    <a:pt x="380873" y="1005459"/>
                  </a:lnTo>
                  <a:lnTo>
                    <a:pt x="540639" y="997966"/>
                  </a:lnTo>
                  <a:lnTo>
                    <a:pt x="696595" y="987806"/>
                  </a:lnTo>
                  <a:lnTo>
                    <a:pt x="847471" y="975106"/>
                  </a:lnTo>
                  <a:lnTo>
                    <a:pt x="991870" y="960120"/>
                  </a:lnTo>
                  <a:lnTo>
                    <a:pt x="1061339" y="951992"/>
                  </a:lnTo>
                  <a:lnTo>
                    <a:pt x="1128649" y="943229"/>
                  </a:lnTo>
                  <a:lnTo>
                    <a:pt x="1193800" y="934085"/>
                  </a:lnTo>
                  <a:lnTo>
                    <a:pt x="1256538" y="924433"/>
                  </a:lnTo>
                  <a:lnTo>
                    <a:pt x="1316736" y="914273"/>
                  </a:lnTo>
                  <a:lnTo>
                    <a:pt x="1374140" y="903859"/>
                  </a:lnTo>
                  <a:lnTo>
                    <a:pt x="1428750" y="893064"/>
                  </a:lnTo>
                  <a:lnTo>
                    <a:pt x="1480312" y="881888"/>
                  </a:lnTo>
                  <a:lnTo>
                    <a:pt x="1528699" y="870458"/>
                  </a:lnTo>
                  <a:lnTo>
                    <a:pt x="1573784" y="858774"/>
                  </a:lnTo>
                  <a:lnTo>
                    <a:pt x="1615313" y="846836"/>
                  </a:lnTo>
                  <a:lnTo>
                    <a:pt x="1653159" y="834517"/>
                  </a:lnTo>
                  <a:lnTo>
                    <a:pt x="1717421" y="809371"/>
                  </a:lnTo>
                  <a:lnTo>
                    <a:pt x="1743951" y="796290"/>
                  </a:lnTo>
                  <a:lnTo>
                    <a:pt x="1744472" y="796036"/>
                  </a:lnTo>
                  <a:lnTo>
                    <a:pt x="1744853" y="795655"/>
                  </a:lnTo>
                  <a:lnTo>
                    <a:pt x="1755343" y="786803"/>
                  </a:lnTo>
                  <a:lnTo>
                    <a:pt x="1781175" y="808609"/>
                  </a:lnTo>
                  <a:lnTo>
                    <a:pt x="1790649" y="769493"/>
                  </a:lnTo>
                  <a:lnTo>
                    <a:pt x="1801228" y="725805"/>
                  </a:lnTo>
                  <a:close/>
                </a:path>
                <a:path w="2650490" h="1012189">
                  <a:moveTo>
                    <a:pt x="2436241" y="675767"/>
                  </a:moveTo>
                  <a:lnTo>
                    <a:pt x="2435987" y="665988"/>
                  </a:lnTo>
                  <a:lnTo>
                    <a:pt x="2435987" y="665607"/>
                  </a:lnTo>
                  <a:lnTo>
                    <a:pt x="2435174" y="656209"/>
                  </a:lnTo>
                  <a:lnTo>
                    <a:pt x="2426081" y="613664"/>
                  </a:lnTo>
                  <a:lnTo>
                    <a:pt x="2408428" y="572770"/>
                  </a:lnTo>
                  <a:lnTo>
                    <a:pt x="2382901" y="532892"/>
                  </a:lnTo>
                  <a:lnTo>
                    <a:pt x="2350135" y="494284"/>
                  </a:lnTo>
                  <a:lnTo>
                    <a:pt x="2310892" y="457327"/>
                  </a:lnTo>
                  <a:lnTo>
                    <a:pt x="2265680" y="422148"/>
                  </a:lnTo>
                  <a:lnTo>
                    <a:pt x="2214880" y="389128"/>
                  </a:lnTo>
                  <a:lnTo>
                    <a:pt x="2159254" y="358648"/>
                  </a:lnTo>
                  <a:lnTo>
                    <a:pt x="2099310" y="330708"/>
                  </a:lnTo>
                  <a:lnTo>
                    <a:pt x="2035683" y="305943"/>
                  </a:lnTo>
                  <a:lnTo>
                    <a:pt x="1969427" y="284607"/>
                  </a:lnTo>
                  <a:lnTo>
                    <a:pt x="1899539" y="266573"/>
                  </a:lnTo>
                  <a:lnTo>
                    <a:pt x="1828292" y="252730"/>
                  </a:lnTo>
                  <a:lnTo>
                    <a:pt x="1755394" y="243078"/>
                  </a:lnTo>
                  <a:lnTo>
                    <a:pt x="1720926" y="240665"/>
                  </a:lnTo>
                  <a:lnTo>
                    <a:pt x="1720964" y="239776"/>
                  </a:lnTo>
                  <a:lnTo>
                    <a:pt x="1722120" y="208407"/>
                  </a:lnTo>
                  <a:lnTo>
                    <a:pt x="1644523" y="243713"/>
                  </a:lnTo>
                  <a:lnTo>
                    <a:pt x="1719326" y="284607"/>
                  </a:lnTo>
                  <a:lnTo>
                    <a:pt x="1720380" y="255651"/>
                  </a:lnTo>
                  <a:lnTo>
                    <a:pt x="1720469" y="253276"/>
                  </a:lnTo>
                  <a:lnTo>
                    <a:pt x="1720596" y="249593"/>
                  </a:lnTo>
                  <a:lnTo>
                    <a:pt x="1720507" y="252349"/>
                  </a:lnTo>
                  <a:lnTo>
                    <a:pt x="1720469" y="253276"/>
                  </a:lnTo>
                  <a:lnTo>
                    <a:pt x="1753870" y="255651"/>
                  </a:lnTo>
                  <a:lnTo>
                    <a:pt x="1826006" y="265176"/>
                  </a:lnTo>
                  <a:lnTo>
                    <a:pt x="1896618" y="278892"/>
                  </a:lnTo>
                  <a:lnTo>
                    <a:pt x="1965325" y="296545"/>
                  </a:lnTo>
                  <a:lnTo>
                    <a:pt x="2031695" y="317881"/>
                  </a:lnTo>
                  <a:lnTo>
                    <a:pt x="2094230" y="342265"/>
                  </a:lnTo>
                  <a:lnTo>
                    <a:pt x="2153285" y="369824"/>
                  </a:lnTo>
                  <a:lnTo>
                    <a:pt x="2208149" y="399923"/>
                  </a:lnTo>
                  <a:lnTo>
                    <a:pt x="2258060" y="432435"/>
                  </a:lnTo>
                  <a:lnTo>
                    <a:pt x="2302510" y="466725"/>
                  </a:lnTo>
                  <a:lnTo>
                    <a:pt x="2340737" y="502793"/>
                  </a:lnTo>
                  <a:lnTo>
                    <a:pt x="2372487" y="540131"/>
                  </a:lnTo>
                  <a:lnTo>
                    <a:pt x="2396998" y="578231"/>
                  </a:lnTo>
                  <a:lnTo>
                    <a:pt x="2413889" y="617093"/>
                  </a:lnTo>
                  <a:lnTo>
                    <a:pt x="2422525" y="656209"/>
                  </a:lnTo>
                  <a:lnTo>
                    <a:pt x="2423249" y="665607"/>
                  </a:lnTo>
                  <a:lnTo>
                    <a:pt x="2423287" y="665988"/>
                  </a:lnTo>
                  <a:lnTo>
                    <a:pt x="2423655" y="675767"/>
                  </a:lnTo>
                  <a:lnTo>
                    <a:pt x="2423668" y="676021"/>
                  </a:lnTo>
                  <a:lnTo>
                    <a:pt x="2436241" y="675767"/>
                  </a:lnTo>
                  <a:close/>
                </a:path>
                <a:path w="2650490" h="1012189">
                  <a:moveTo>
                    <a:pt x="2650236" y="213233"/>
                  </a:moveTo>
                  <a:lnTo>
                    <a:pt x="2644229" y="192786"/>
                  </a:lnTo>
                  <a:lnTo>
                    <a:pt x="2626233" y="131445"/>
                  </a:lnTo>
                  <a:lnTo>
                    <a:pt x="2575179" y="199644"/>
                  </a:lnTo>
                  <a:lnTo>
                    <a:pt x="2606446" y="205308"/>
                  </a:lnTo>
                  <a:lnTo>
                    <a:pt x="2529840" y="630682"/>
                  </a:lnTo>
                  <a:lnTo>
                    <a:pt x="2542286" y="632841"/>
                  </a:lnTo>
                  <a:lnTo>
                    <a:pt x="2619019" y="207594"/>
                  </a:lnTo>
                  <a:lnTo>
                    <a:pt x="2650236" y="213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/>
          <p:nvPr/>
        </p:nvSpPr>
        <p:spPr>
          <a:xfrm>
            <a:off x="2519172" y="3549396"/>
            <a:ext cx="283845" cy="2303145"/>
          </a:xfrm>
          <a:custGeom>
            <a:avLst/>
            <a:gdLst/>
            <a:ahLst/>
            <a:cxnLst/>
            <a:rect l="l" t="t" r="r" b="b"/>
            <a:pathLst>
              <a:path w="283844" h="2303145">
                <a:moveTo>
                  <a:pt x="283463" y="2302764"/>
                </a:moveTo>
                <a:lnTo>
                  <a:pt x="245801" y="2295890"/>
                </a:lnTo>
                <a:lnTo>
                  <a:pt x="211948" y="2276490"/>
                </a:lnTo>
                <a:lnTo>
                  <a:pt x="183260" y="2246401"/>
                </a:lnTo>
                <a:lnTo>
                  <a:pt x="161092" y="2207455"/>
                </a:lnTo>
                <a:lnTo>
                  <a:pt x="146797" y="2161488"/>
                </a:lnTo>
                <a:lnTo>
                  <a:pt x="141731" y="2110333"/>
                </a:lnTo>
                <a:lnTo>
                  <a:pt x="141731" y="1343786"/>
                </a:lnTo>
                <a:lnTo>
                  <a:pt x="136666" y="1292625"/>
                </a:lnTo>
                <a:lnTo>
                  <a:pt x="122371" y="1246660"/>
                </a:lnTo>
                <a:lnTo>
                  <a:pt x="100202" y="1207722"/>
                </a:lnTo>
                <a:lnTo>
                  <a:pt x="71515" y="1177642"/>
                </a:lnTo>
                <a:lnTo>
                  <a:pt x="37662" y="1158252"/>
                </a:lnTo>
                <a:lnTo>
                  <a:pt x="0" y="1151381"/>
                </a:lnTo>
                <a:lnTo>
                  <a:pt x="37662" y="1144511"/>
                </a:lnTo>
                <a:lnTo>
                  <a:pt x="71515" y="1125121"/>
                </a:lnTo>
                <a:lnTo>
                  <a:pt x="100203" y="1095041"/>
                </a:lnTo>
                <a:lnTo>
                  <a:pt x="122371" y="1056103"/>
                </a:lnTo>
                <a:lnTo>
                  <a:pt x="136666" y="1010138"/>
                </a:lnTo>
                <a:lnTo>
                  <a:pt x="141731" y="958976"/>
                </a:lnTo>
                <a:lnTo>
                  <a:pt x="141731" y="192404"/>
                </a:lnTo>
                <a:lnTo>
                  <a:pt x="146797" y="141243"/>
                </a:lnTo>
                <a:lnTo>
                  <a:pt x="161092" y="95278"/>
                </a:lnTo>
                <a:lnTo>
                  <a:pt x="183261" y="56340"/>
                </a:lnTo>
                <a:lnTo>
                  <a:pt x="211948" y="26260"/>
                </a:lnTo>
                <a:lnTo>
                  <a:pt x="245801" y="6870"/>
                </a:lnTo>
                <a:lnTo>
                  <a:pt x="2834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551813" y="4165854"/>
            <a:ext cx="7493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3825" marR="5080" indent="-111760">
              <a:lnSpc>
                <a:spcPct val="15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Search Tiers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0" y="337261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455168" y="1389634"/>
            <a:ext cx="2193290" cy="126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3525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Strategy: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expand</a:t>
            </a:r>
            <a:r>
              <a:rPr sz="1800" i="1" spc="-65" dirty="0">
                <a:latin typeface="Calibri"/>
                <a:cs typeface="Calibri"/>
              </a:rPr>
              <a:t> </a:t>
            </a:r>
            <a:r>
              <a:rPr sz="1800" i="1" spc="-50" dirty="0">
                <a:latin typeface="Calibri"/>
                <a:cs typeface="Calibri"/>
              </a:rPr>
              <a:t>a </a:t>
            </a:r>
            <a:r>
              <a:rPr sz="1800" i="1" dirty="0">
                <a:latin typeface="Calibri"/>
                <a:cs typeface="Calibri"/>
              </a:rPr>
              <a:t>shallowest</a:t>
            </a:r>
            <a:r>
              <a:rPr sz="1800" i="1" spc="-5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node</a:t>
            </a:r>
            <a:r>
              <a:rPr sz="1800" i="1" spc="-7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first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80"/>
              </a:spcBef>
            </a:pPr>
            <a:r>
              <a:rPr sz="1800" i="1" spc="-10" dirty="0">
                <a:latin typeface="Calibri"/>
                <a:cs typeface="Calibri"/>
              </a:rPr>
              <a:t>Implementation:</a:t>
            </a:r>
            <a:r>
              <a:rPr sz="1800" i="1" spc="3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Fringe </a:t>
            </a:r>
            <a:r>
              <a:rPr sz="1800" i="1" dirty="0">
                <a:latin typeface="Calibri"/>
                <a:cs typeface="Calibri"/>
              </a:rPr>
              <a:t>is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 FIFO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42441" y="1927860"/>
            <a:ext cx="2937510" cy="2633980"/>
            <a:chOff x="7342441" y="1927860"/>
            <a:chExt cx="2937510" cy="2633980"/>
          </a:xfrm>
        </p:grpSpPr>
        <p:sp>
          <p:nvSpPr>
            <p:cNvPr id="3" name="object 3"/>
            <p:cNvSpPr/>
            <p:nvPr/>
          </p:nvSpPr>
          <p:spPr>
            <a:xfrm>
              <a:off x="8526780" y="2039112"/>
              <a:ext cx="541020" cy="419100"/>
            </a:xfrm>
            <a:custGeom>
              <a:avLst/>
              <a:gdLst/>
              <a:ahLst/>
              <a:cxnLst/>
              <a:rect l="l" t="t" r="r" b="b"/>
              <a:pathLst>
                <a:path w="541020" h="419100">
                  <a:moveTo>
                    <a:pt x="267716" y="0"/>
                  </a:moveTo>
                  <a:lnTo>
                    <a:pt x="0" y="419100"/>
                  </a:lnTo>
                  <a:lnTo>
                    <a:pt x="541020" y="419100"/>
                  </a:lnTo>
                  <a:lnTo>
                    <a:pt x="267716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26780" y="2039112"/>
              <a:ext cx="541020" cy="419100"/>
            </a:xfrm>
            <a:custGeom>
              <a:avLst/>
              <a:gdLst/>
              <a:ahLst/>
              <a:cxnLst/>
              <a:rect l="l" t="t" r="r" b="b"/>
              <a:pathLst>
                <a:path w="541020" h="419100">
                  <a:moveTo>
                    <a:pt x="267716" y="0"/>
                  </a:moveTo>
                  <a:lnTo>
                    <a:pt x="0" y="419100"/>
                  </a:lnTo>
                  <a:lnTo>
                    <a:pt x="541020" y="419100"/>
                  </a:lnTo>
                  <a:lnTo>
                    <a:pt x="267716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38516" y="2020824"/>
              <a:ext cx="1727200" cy="1470660"/>
            </a:xfrm>
            <a:custGeom>
              <a:avLst/>
              <a:gdLst/>
              <a:ahLst/>
              <a:cxnLst/>
              <a:rect l="l" t="t" r="r" b="b"/>
              <a:pathLst>
                <a:path w="1727200" h="1470660">
                  <a:moveTo>
                    <a:pt x="854582" y="0"/>
                  </a:moveTo>
                  <a:lnTo>
                    <a:pt x="0" y="1470660"/>
                  </a:lnTo>
                  <a:lnTo>
                    <a:pt x="1726691" y="1470660"/>
                  </a:lnTo>
                  <a:lnTo>
                    <a:pt x="854582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38516" y="2020824"/>
              <a:ext cx="1727200" cy="1470660"/>
            </a:xfrm>
            <a:custGeom>
              <a:avLst/>
              <a:gdLst/>
              <a:ahLst/>
              <a:cxnLst/>
              <a:rect l="l" t="t" r="r" b="b"/>
              <a:pathLst>
                <a:path w="1727200" h="1470660">
                  <a:moveTo>
                    <a:pt x="854582" y="0"/>
                  </a:moveTo>
                  <a:lnTo>
                    <a:pt x="0" y="1470660"/>
                  </a:lnTo>
                  <a:lnTo>
                    <a:pt x="1726691" y="1470660"/>
                  </a:lnTo>
                  <a:lnTo>
                    <a:pt x="854582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77200" y="2037588"/>
              <a:ext cx="1447800" cy="1163320"/>
            </a:xfrm>
            <a:custGeom>
              <a:avLst/>
              <a:gdLst/>
              <a:ahLst/>
              <a:cxnLst/>
              <a:rect l="l" t="t" r="r" b="b"/>
              <a:pathLst>
                <a:path w="1447800" h="1163320">
                  <a:moveTo>
                    <a:pt x="716533" y="0"/>
                  </a:moveTo>
                  <a:lnTo>
                    <a:pt x="0" y="1162812"/>
                  </a:lnTo>
                  <a:lnTo>
                    <a:pt x="1447800" y="1162812"/>
                  </a:lnTo>
                  <a:lnTo>
                    <a:pt x="716533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77200" y="2037588"/>
              <a:ext cx="1447800" cy="1163320"/>
            </a:xfrm>
            <a:custGeom>
              <a:avLst/>
              <a:gdLst/>
              <a:ahLst/>
              <a:cxnLst/>
              <a:rect l="l" t="t" r="r" b="b"/>
              <a:pathLst>
                <a:path w="1447800" h="1163320">
                  <a:moveTo>
                    <a:pt x="716533" y="0"/>
                  </a:moveTo>
                  <a:lnTo>
                    <a:pt x="0" y="1162812"/>
                  </a:lnTo>
                  <a:lnTo>
                    <a:pt x="1447800" y="1162812"/>
                  </a:lnTo>
                  <a:lnTo>
                    <a:pt x="716533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05800" y="2037588"/>
              <a:ext cx="990600" cy="782320"/>
            </a:xfrm>
            <a:custGeom>
              <a:avLst/>
              <a:gdLst/>
              <a:ahLst/>
              <a:cxnLst/>
              <a:rect l="l" t="t" r="r" b="b"/>
              <a:pathLst>
                <a:path w="990600" h="782319">
                  <a:moveTo>
                    <a:pt x="490347" y="0"/>
                  </a:moveTo>
                  <a:lnTo>
                    <a:pt x="0" y="781812"/>
                  </a:lnTo>
                  <a:lnTo>
                    <a:pt x="990600" y="781812"/>
                  </a:lnTo>
                  <a:lnTo>
                    <a:pt x="490347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347204" y="2002536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1448943" y="35051"/>
                  </a:moveTo>
                  <a:lnTo>
                    <a:pt x="958596" y="816863"/>
                  </a:lnTo>
                  <a:lnTo>
                    <a:pt x="1949196" y="816863"/>
                  </a:lnTo>
                  <a:lnTo>
                    <a:pt x="1448943" y="35051"/>
                  </a:lnTo>
                  <a:close/>
                </a:path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26" y="0"/>
                  </a:lnTo>
                  <a:lnTo>
                    <a:pt x="0" y="25542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5944" y="1927860"/>
              <a:ext cx="188975" cy="1874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4296" y="2353056"/>
              <a:ext cx="188975" cy="188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1308" y="2343912"/>
              <a:ext cx="188975" cy="187451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096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Breadth-</a:t>
            </a:r>
            <a:r>
              <a:rPr dirty="0"/>
              <a:t>First</a:t>
            </a:r>
            <a:r>
              <a:rPr spc="-25" dirty="0"/>
              <a:t> </a:t>
            </a:r>
            <a:r>
              <a:rPr dirty="0"/>
              <a:t>Search</a:t>
            </a:r>
            <a:r>
              <a:rPr spc="-40" dirty="0"/>
              <a:t> </a:t>
            </a:r>
            <a:r>
              <a:rPr dirty="0"/>
              <a:t>(BFS)</a:t>
            </a:r>
            <a:r>
              <a:rPr spc="-25" dirty="0"/>
              <a:t> </a:t>
            </a:r>
            <a:r>
              <a:rPr spc="-10" dirty="0"/>
              <a:t>Properties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5343" y="1410157"/>
            <a:ext cx="4161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nodes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BFS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expand?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7143" y="1780133"/>
            <a:ext cx="5099050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24485" indent="-28638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24485" algn="l"/>
              </a:tabLst>
            </a:pPr>
            <a:r>
              <a:rPr sz="2000" dirty="0">
                <a:latin typeface="Calibri"/>
                <a:cs typeface="Calibri"/>
              </a:rPr>
              <a:t>Processes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above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shallowest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solution</a:t>
            </a:r>
            <a:endParaRPr sz="2000">
              <a:latin typeface="Calibri"/>
              <a:cs typeface="Calibri"/>
            </a:endParaRPr>
          </a:p>
          <a:p>
            <a:pPr marL="324485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24485" algn="l"/>
              </a:tabLst>
            </a:pPr>
            <a:r>
              <a:rPr sz="2000" dirty="0">
                <a:latin typeface="Calibri"/>
                <a:cs typeface="Calibri"/>
              </a:rPr>
              <a:t>Let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depth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shallowest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solution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324485" indent="-28638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24485" algn="l"/>
              </a:tabLst>
            </a:pPr>
            <a:r>
              <a:rPr sz="2000" dirty="0">
                <a:latin typeface="Calibri"/>
                <a:cs typeface="Calibri"/>
              </a:rPr>
              <a:t>Search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O(b</a:t>
            </a:r>
            <a:r>
              <a:rPr sz="1950" spc="-30" baseline="25641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4543" y="3089961"/>
            <a:ext cx="5324475" cy="281305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05765" indent="-342265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4057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much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take?</a:t>
            </a:r>
            <a:endParaRPr sz="2400">
              <a:latin typeface="Calibri"/>
              <a:cs typeface="Calibri"/>
            </a:endParaRPr>
          </a:p>
          <a:p>
            <a:pPr marL="807085" lvl="1" indent="-28702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807085" algn="l"/>
              </a:tabLst>
            </a:pPr>
            <a:r>
              <a:rPr sz="2000" dirty="0">
                <a:latin typeface="Calibri"/>
                <a:cs typeface="Calibri"/>
              </a:rPr>
              <a:t>Has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roughly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tier,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O(b</a:t>
            </a:r>
            <a:r>
              <a:rPr sz="1950" spc="-15" baseline="25641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spcBef>
                <a:spcPts val="2275"/>
              </a:spcBef>
              <a:buFont typeface="Wingdings"/>
              <a:buChar char=""/>
              <a:tabLst>
                <a:tab pos="4057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complete?</a:t>
            </a:r>
            <a:endParaRPr sz="2400">
              <a:latin typeface="Calibri"/>
              <a:cs typeface="Calibri"/>
            </a:endParaRPr>
          </a:p>
          <a:p>
            <a:pPr marL="807085" lvl="1" indent="-28702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807085" algn="l"/>
              </a:tabLst>
            </a:pPr>
            <a:r>
              <a:rPr sz="2000" dirty="0">
                <a:latin typeface="Calibri"/>
                <a:cs typeface="Calibri"/>
              </a:rPr>
              <a:t>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finite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solution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exists,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20" dirty="0">
                <a:latin typeface="Calibri"/>
                <a:cs typeface="Calibri"/>
              </a:rPr>
              <a:t> yes!</a:t>
            </a:r>
            <a:endParaRPr sz="200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spcBef>
                <a:spcPts val="1700"/>
              </a:spcBef>
              <a:buFont typeface="Wingdings"/>
              <a:buChar char=""/>
              <a:tabLst>
                <a:tab pos="4057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optimal?</a:t>
            </a:r>
            <a:endParaRPr sz="2400">
              <a:latin typeface="Calibri"/>
              <a:cs typeface="Calibri"/>
            </a:endParaRPr>
          </a:p>
          <a:p>
            <a:pPr marL="807085" lvl="1" indent="-28702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807085" algn="l"/>
              </a:tabLst>
            </a:pPr>
            <a:r>
              <a:rPr sz="2000" dirty="0">
                <a:latin typeface="Calibri"/>
                <a:cs typeface="Calibri"/>
              </a:rPr>
              <a:t>Only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(more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later)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679306" y="2235149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579231" y="2162555"/>
            <a:ext cx="447675" cy="92075"/>
          </a:xfrm>
          <a:custGeom>
            <a:avLst/>
            <a:gdLst/>
            <a:ahLst/>
            <a:cxnLst/>
            <a:rect l="l" t="t" r="r" b="b"/>
            <a:pathLst>
              <a:path w="447675" h="92075">
                <a:moveTo>
                  <a:pt x="4825" y="11557"/>
                </a:moveTo>
                <a:lnTo>
                  <a:pt x="62302" y="49022"/>
                </a:lnTo>
                <a:lnTo>
                  <a:pt x="123444" y="71501"/>
                </a:lnTo>
                <a:lnTo>
                  <a:pt x="168783" y="84074"/>
                </a:lnTo>
                <a:lnTo>
                  <a:pt x="213360" y="90932"/>
                </a:lnTo>
                <a:lnTo>
                  <a:pt x="228092" y="91694"/>
                </a:lnTo>
                <a:lnTo>
                  <a:pt x="240649" y="91694"/>
                </a:lnTo>
                <a:lnTo>
                  <a:pt x="284734" y="85979"/>
                </a:lnTo>
                <a:lnTo>
                  <a:pt x="310102" y="78994"/>
                </a:lnTo>
                <a:lnTo>
                  <a:pt x="228600" y="78994"/>
                </a:lnTo>
                <a:lnTo>
                  <a:pt x="217525" y="78486"/>
                </a:lnTo>
                <a:lnTo>
                  <a:pt x="215931" y="78486"/>
                </a:lnTo>
                <a:lnTo>
                  <a:pt x="200660" y="76835"/>
                </a:lnTo>
                <a:lnTo>
                  <a:pt x="157225" y="68199"/>
                </a:lnTo>
                <a:lnTo>
                  <a:pt x="97282" y="49022"/>
                </a:lnTo>
                <a:lnTo>
                  <a:pt x="66675" y="37211"/>
                </a:lnTo>
                <a:lnTo>
                  <a:pt x="4825" y="11557"/>
                </a:lnTo>
                <a:close/>
              </a:path>
              <a:path w="447675" h="92075">
                <a:moveTo>
                  <a:pt x="400867" y="21208"/>
                </a:moveTo>
                <a:lnTo>
                  <a:pt x="346075" y="51054"/>
                </a:lnTo>
                <a:lnTo>
                  <a:pt x="308101" y="66294"/>
                </a:lnTo>
                <a:lnTo>
                  <a:pt x="281690" y="73660"/>
                </a:lnTo>
                <a:lnTo>
                  <a:pt x="281546" y="73660"/>
                </a:lnTo>
                <a:lnTo>
                  <a:pt x="269240" y="76073"/>
                </a:lnTo>
                <a:lnTo>
                  <a:pt x="255904" y="77851"/>
                </a:lnTo>
                <a:lnTo>
                  <a:pt x="240760" y="78994"/>
                </a:lnTo>
                <a:lnTo>
                  <a:pt x="310102" y="78994"/>
                </a:lnTo>
                <a:lnTo>
                  <a:pt x="351027" y="62738"/>
                </a:lnTo>
                <a:lnTo>
                  <a:pt x="401447" y="35687"/>
                </a:lnTo>
                <a:lnTo>
                  <a:pt x="407524" y="31985"/>
                </a:lnTo>
                <a:lnTo>
                  <a:pt x="400867" y="21208"/>
                </a:lnTo>
                <a:close/>
              </a:path>
              <a:path w="447675" h="92075">
                <a:moveTo>
                  <a:pt x="438388" y="14605"/>
                </a:moveTo>
                <a:lnTo>
                  <a:pt x="411734" y="14605"/>
                </a:lnTo>
                <a:lnTo>
                  <a:pt x="418338" y="25400"/>
                </a:lnTo>
                <a:lnTo>
                  <a:pt x="407524" y="31985"/>
                </a:lnTo>
                <a:lnTo>
                  <a:pt x="417575" y="48260"/>
                </a:lnTo>
                <a:lnTo>
                  <a:pt x="438388" y="14605"/>
                </a:lnTo>
                <a:close/>
              </a:path>
              <a:path w="447675" h="92075">
                <a:moveTo>
                  <a:pt x="411734" y="14605"/>
                </a:moveTo>
                <a:lnTo>
                  <a:pt x="400867" y="21208"/>
                </a:lnTo>
                <a:lnTo>
                  <a:pt x="407524" y="31985"/>
                </a:lnTo>
                <a:lnTo>
                  <a:pt x="418338" y="25400"/>
                </a:lnTo>
                <a:lnTo>
                  <a:pt x="411734" y="14605"/>
                </a:lnTo>
                <a:close/>
              </a:path>
              <a:path w="447675" h="92075">
                <a:moveTo>
                  <a:pt x="447421" y="0"/>
                </a:moveTo>
                <a:lnTo>
                  <a:pt x="390905" y="5080"/>
                </a:lnTo>
                <a:lnTo>
                  <a:pt x="400867" y="21208"/>
                </a:lnTo>
                <a:lnTo>
                  <a:pt x="411734" y="14605"/>
                </a:lnTo>
                <a:lnTo>
                  <a:pt x="438388" y="14605"/>
                </a:lnTo>
                <a:lnTo>
                  <a:pt x="44742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063608" y="19880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65561" y="1760473"/>
            <a:ext cx="972185" cy="1144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113030" indent="-1905">
              <a:lnSpc>
                <a:spcPct val="129099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1 </a:t>
            </a:r>
            <a:r>
              <a:rPr sz="1800" spc="-20" dirty="0">
                <a:latin typeface="Arial MT"/>
                <a:cs typeface="Arial MT"/>
              </a:rPr>
              <a:t>node </a:t>
            </a:r>
            <a:r>
              <a:rPr sz="1800" dirty="0">
                <a:latin typeface="Arial MT"/>
                <a:cs typeface="Arial MT"/>
              </a:rPr>
              <a:t>b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  <a:p>
            <a:pPr marL="39370">
              <a:lnSpc>
                <a:spcPct val="100000"/>
              </a:lnSpc>
              <a:spcBef>
                <a:spcPts val="1075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2</a:t>
            </a:r>
            <a:r>
              <a:rPr sz="1800" spc="225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481436" y="4231640"/>
            <a:ext cx="1013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m</a:t>
            </a:r>
            <a:r>
              <a:rPr sz="1800" spc="217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136635" y="3392423"/>
            <a:ext cx="1240790" cy="1264920"/>
            <a:chOff x="8136635" y="3392423"/>
            <a:chExt cx="1240790" cy="126492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36635" y="4468367"/>
              <a:ext cx="187452" cy="1889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88195" y="3392423"/>
              <a:ext cx="188975" cy="18897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9659" y="3948683"/>
              <a:ext cx="187452" cy="187452"/>
            </a:xfrm>
            <a:prstGeom prst="rect">
              <a:avLst/>
            </a:prstGeom>
          </p:spPr>
        </p:pic>
      </p:grpSp>
      <p:sp>
        <p:nvSpPr>
          <p:cNvPr id="27" name="object 27"/>
          <p:cNvSpPr/>
          <p:nvPr/>
        </p:nvSpPr>
        <p:spPr>
          <a:xfrm>
            <a:off x="6914388" y="1752600"/>
            <a:ext cx="265430" cy="1684020"/>
          </a:xfrm>
          <a:custGeom>
            <a:avLst/>
            <a:gdLst/>
            <a:ahLst/>
            <a:cxnLst/>
            <a:rect l="l" t="t" r="r" b="b"/>
            <a:pathLst>
              <a:path w="265429" h="1684020">
                <a:moveTo>
                  <a:pt x="265175" y="1684020"/>
                </a:moveTo>
                <a:lnTo>
                  <a:pt x="223247" y="1676862"/>
                </a:lnTo>
                <a:lnTo>
                  <a:pt x="186848" y="1656933"/>
                </a:lnTo>
                <a:lnTo>
                  <a:pt x="158154" y="1626549"/>
                </a:lnTo>
                <a:lnTo>
                  <a:pt x="139342" y="1588028"/>
                </a:lnTo>
                <a:lnTo>
                  <a:pt x="132587" y="1543685"/>
                </a:lnTo>
                <a:lnTo>
                  <a:pt x="132587" y="982345"/>
                </a:lnTo>
                <a:lnTo>
                  <a:pt x="125833" y="938001"/>
                </a:lnTo>
                <a:lnTo>
                  <a:pt x="107021" y="899480"/>
                </a:lnTo>
                <a:lnTo>
                  <a:pt x="78327" y="869096"/>
                </a:lnTo>
                <a:lnTo>
                  <a:pt x="41928" y="849167"/>
                </a:lnTo>
                <a:lnTo>
                  <a:pt x="0" y="842010"/>
                </a:lnTo>
                <a:lnTo>
                  <a:pt x="41928" y="834852"/>
                </a:lnTo>
                <a:lnTo>
                  <a:pt x="78327" y="814923"/>
                </a:lnTo>
                <a:lnTo>
                  <a:pt x="107021" y="784539"/>
                </a:lnTo>
                <a:lnTo>
                  <a:pt x="125833" y="746018"/>
                </a:lnTo>
                <a:lnTo>
                  <a:pt x="132587" y="701675"/>
                </a:lnTo>
                <a:lnTo>
                  <a:pt x="132587" y="140335"/>
                </a:lnTo>
                <a:lnTo>
                  <a:pt x="139342" y="95991"/>
                </a:lnTo>
                <a:lnTo>
                  <a:pt x="158154" y="57470"/>
                </a:lnTo>
                <a:lnTo>
                  <a:pt x="186848" y="27086"/>
                </a:lnTo>
                <a:lnTo>
                  <a:pt x="223247" y="7157"/>
                </a:lnTo>
                <a:lnTo>
                  <a:pt x="265175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985128" y="2419858"/>
            <a:ext cx="63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s </a:t>
            </a:r>
            <a:r>
              <a:rPr sz="1800" spc="-10" dirty="0">
                <a:latin typeface="Arial MT"/>
                <a:cs typeface="Arial MT"/>
              </a:rPr>
              <a:t>tiers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55909" y="3207511"/>
            <a:ext cx="9632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s</a:t>
            </a:r>
            <a:r>
              <a:rPr sz="1800" spc="240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4270">
              <a:lnSpc>
                <a:spcPct val="100000"/>
              </a:lnSpc>
              <a:spcBef>
                <a:spcPts val="105"/>
              </a:spcBef>
            </a:pPr>
            <a:r>
              <a:rPr dirty="0"/>
              <a:t>Quiz:</a:t>
            </a:r>
            <a:r>
              <a:rPr spc="-30" dirty="0"/>
              <a:t> </a:t>
            </a:r>
            <a:r>
              <a:rPr dirty="0"/>
              <a:t>DFS</a:t>
            </a:r>
            <a:r>
              <a:rPr spc="-30" dirty="0"/>
              <a:t> </a:t>
            </a:r>
            <a:r>
              <a:rPr dirty="0"/>
              <a:t>vs</a:t>
            </a:r>
            <a:r>
              <a:rPr spc="-25" dirty="0"/>
              <a:t> BFS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390" y="2695583"/>
            <a:ext cx="4494290" cy="21025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0015" y="2741574"/>
            <a:ext cx="4497801" cy="2058657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4659">
              <a:lnSpc>
                <a:spcPct val="100000"/>
              </a:lnSpc>
              <a:spcBef>
                <a:spcPts val="105"/>
              </a:spcBef>
            </a:pPr>
            <a:r>
              <a:rPr dirty="0"/>
              <a:t>Video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Demo</a:t>
            </a:r>
            <a:r>
              <a:rPr spc="-30" dirty="0"/>
              <a:t> </a:t>
            </a:r>
            <a:r>
              <a:rPr dirty="0"/>
              <a:t>Maze</a:t>
            </a:r>
            <a:r>
              <a:rPr spc="-35" dirty="0"/>
              <a:t> </a:t>
            </a:r>
            <a:r>
              <a:rPr dirty="0"/>
              <a:t>Water</a:t>
            </a:r>
            <a:r>
              <a:rPr spc="-25" dirty="0"/>
              <a:t> </a:t>
            </a:r>
            <a:r>
              <a:rPr dirty="0"/>
              <a:t>DFS/BFS</a:t>
            </a:r>
            <a:r>
              <a:rPr spc="-40" dirty="0"/>
              <a:t> </a:t>
            </a:r>
            <a:r>
              <a:rPr dirty="0"/>
              <a:t>(part</a:t>
            </a:r>
            <a:r>
              <a:rPr spc="-25" dirty="0"/>
              <a:t> 1)</a:t>
            </a:r>
          </a:p>
        </p:txBody>
      </p:sp>
      <p:pic>
        <p:nvPicPr>
          <p:cNvPr id="4" name="Screen Recording 2026-01-27 150151">
            <a:hlinkClick r:id="" action="ppaction://media"/>
            <a:extLst>
              <a:ext uri="{FF2B5EF4-FFF2-40B4-BE49-F238E27FC236}">
                <a16:creationId xmlns:a16="http://schemas.microsoft.com/office/drawing/2014/main" id="{01BDD01D-8E70-94A6-EF5C-92CE770E91D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210.97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800" y="1524000"/>
            <a:ext cx="6638685" cy="3343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989070">
              <a:lnSpc>
                <a:spcPct val="100000"/>
              </a:lnSpc>
              <a:spcBef>
                <a:spcPts val="105"/>
              </a:spcBef>
            </a:pPr>
            <a:r>
              <a:rPr dirty="0"/>
              <a:t>Reflex</a:t>
            </a:r>
            <a:r>
              <a:rPr spc="-60" dirty="0"/>
              <a:t> </a:t>
            </a:r>
            <a:r>
              <a:rPr spc="-10" dirty="0"/>
              <a:t>Agents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2366" y="1594337"/>
            <a:ext cx="5432425" cy="333375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1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Reflex</a:t>
            </a:r>
            <a:r>
              <a:rPr sz="2400" spc="-8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agents:</a:t>
            </a:r>
            <a:endParaRPr sz="2400">
              <a:latin typeface="Calibri"/>
              <a:cs typeface="Calibri"/>
            </a:endParaRPr>
          </a:p>
          <a:p>
            <a:pPr marL="756285" marR="5080" lvl="1" indent="-287020">
              <a:lnSpc>
                <a:spcPts val="2160"/>
              </a:lnSpc>
              <a:spcBef>
                <a:spcPts val="540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action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percept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(and </a:t>
            </a:r>
            <a:r>
              <a:rPr sz="2000" dirty="0">
                <a:latin typeface="Calibri"/>
                <a:cs typeface="Calibri"/>
              </a:rPr>
              <a:t>maybe</a:t>
            </a:r>
            <a:r>
              <a:rPr sz="2000" spc="-10" dirty="0">
                <a:latin typeface="Calibri"/>
                <a:cs typeface="Calibri"/>
              </a:rPr>
              <a:t> memory)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ts val="2280"/>
              </a:lnSpc>
              <a:spcBef>
                <a:spcPts val="209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May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memory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world’s</a:t>
            </a:r>
            <a:endParaRPr sz="2000">
              <a:latin typeface="Calibri"/>
              <a:cs typeface="Calibri"/>
            </a:endParaRPr>
          </a:p>
          <a:p>
            <a:pPr marL="756285">
              <a:lnSpc>
                <a:spcPts val="2280"/>
              </a:lnSpc>
            </a:pP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  <a:p>
            <a:pPr marL="756285" marR="134620" lvl="1" indent="-287020">
              <a:lnSpc>
                <a:spcPts val="2160"/>
              </a:lnSpc>
              <a:spcBef>
                <a:spcPts val="509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Do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consider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future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consequences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actions</a:t>
            </a:r>
            <a:endParaRPr sz="20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209"/>
              </a:spcBef>
              <a:buClr>
                <a:srgbClr val="000000"/>
              </a:buClr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Consider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how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world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5"/>
              </a:spcBef>
              <a:buFont typeface="Wingdings"/>
              <a:buChar char=""/>
            </a:pP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reflex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agent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rational?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80047" y="1677923"/>
            <a:ext cx="5270500" cy="4128770"/>
            <a:chOff x="6480047" y="1677923"/>
            <a:chExt cx="5270500" cy="41287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6579" y="1804415"/>
              <a:ext cx="4579620" cy="160934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9147" y="4107179"/>
              <a:ext cx="4579620" cy="16520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80047" y="1677923"/>
              <a:ext cx="5269992" cy="41285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4659">
              <a:lnSpc>
                <a:spcPct val="100000"/>
              </a:lnSpc>
              <a:spcBef>
                <a:spcPts val="105"/>
              </a:spcBef>
            </a:pPr>
            <a:r>
              <a:rPr dirty="0"/>
              <a:t>Video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dirty="0"/>
              <a:t>Demo</a:t>
            </a:r>
            <a:r>
              <a:rPr spc="-30" dirty="0"/>
              <a:t> </a:t>
            </a:r>
            <a:r>
              <a:rPr dirty="0"/>
              <a:t>Maze</a:t>
            </a:r>
            <a:r>
              <a:rPr spc="-35" dirty="0"/>
              <a:t> </a:t>
            </a:r>
            <a:r>
              <a:rPr dirty="0"/>
              <a:t>Water</a:t>
            </a:r>
            <a:r>
              <a:rPr spc="-25" dirty="0"/>
              <a:t> </a:t>
            </a:r>
            <a:r>
              <a:rPr dirty="0"/>
              <a:t>DFS/BFS</a:t>
            </a:r>
            <a:r>
              <a:rPr spc="-40" dirty="0"/>
              <a:t> </a:t>
            </a:r>
            <a:r>
              <a:rPr dirty="0"/>
              <a:t>(part</a:t>
            </a:r>
            <a:r>
              <a:rPr spc="-25" dirty="0"/>
              <a:t> 2)</a:t>
            </a:r>
          </a:p>
        </p:txBody>
      </p:sp>
      <p:pic>
        <p:nvPicPr>
          <p:cNvPr id="4" name="Screen Recording 2026-01-27 150554">
            <a:hlinkClick r:id="" action="ppaction://media"/>
            <a:extLst>
              <a:ext uri="{FF2B5EF4-FFF2-40B4-BE49-F238E27FC236}">
                <a16:creationId xmlns:a16="http://schemas.microsoft.com/office/drawing/2014/main" id="{8FECE4E2-931D-8C55-FAE6-FF3D984203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14850" y="2438400"/>
            <a:ext cx="3162300" cy="198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84270">
              <a:lnSpc>
                <a:spcPct val="100000"/>
              </a:lnSpc>
              <a:spcBef>
                <a:spcPts val="105"/>
              </a:spcBef>
            </a:pPr>
            <a:r>
              <a:rPr dirty="0"/>
              <a:t>Quiz:</a:t>
            </a:r>
            <a:r>
              <a:rPr spc="-30" dirty="0"/>
              <a:t> </a:t>
            </a:r>
            <a:r>
              <a:rPr dirty="0"/>
              <a:t>DFS</a:t>
            </a:r>
            <a:r>
              <a:rPr spc="-30" dirty="0"/>
              <a:t> </a:t>
            </a:r>
            <a:r>
              <a:rPr dirty="0"/>
              <a:t>vs</a:t>
            </a:r>
            <a:r>
              <a:rPr spc="-25" dirty="0"/>
              <a:t> BFS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0794" y="1989836"/>
            <a:ext cx="56362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When</a:t>
            </a:r>
            <a:r>
              <a:rPr sz="32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will</a:t>
            </a:r>
            <a:r>
              <a:rPr sz="32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BFS</a:t>
            </a:r>
            <a:r>
              <a:rPr sz="32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outperform</a:t>
            </a:r>
            <a:r>
              <a:rPr sz="32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DFS?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50794" y="3745738"/>
            <a:ext cx="56375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When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will</a:t>
            </a:r>
            <a:r>
              <a:rPr sz="32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DFS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outperform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BFS?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69033" y="2019300"/>
            <a:ext cx="2937510" cy="2633980"/>
            <a:chOff x="8269033" y="2019300"/>
            <a:chExt cx="2937510" cy="2633980"/>
          </a:xfrm>
        </p:grpSpPr>
        <p:sp>
          <p:nvSpPr>
            <p:cNvPr id="3" name="object 3"/>
            <p:cNvSpPr/>
            <p:nvPr/>
          </p:nvSpPr>
          <p:spPr>
            <a:xfrm>
              <a:off x="9250679" y="2112264"/>
              <a:ext cx="965200" cy="829310"/>
            </a:xfrm>
            <a:custGeom>
              <a:avLst/>
              <a:gdLst/>
              <a:ahLst/>
              <a:cxnLst/>
              <a:rect l="l" t="t" r="r" b="b"/>
              <a:pathLst>
                <a:path w="965200" h="829310">
                  <a:moveTo>
                    <a:pt x="477520" y="0"/>
                  </a:moveTo>
                  <a:lnTo>
                    <a:pt x="0" y="829056"/>
                  </a:lnTo>
                  <a:lnTo>
                    <a:pt x="964692" y="829056"/>
                  </a:lnTo>
                  <a:lnTo>
                    <a:pt x="477520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50679" y="2112264"/>
              <a:ext cx="965200" cy="829310"/>
            </a:xfrm>
            <a:custGeom>
              <a:avLst/>
              <a:gdLst/>
              <a:ahLst/>
              <a:cxnLst/>
              <a:rect l="l" t="t" r="r" b="b"/>
              <a:pathLst>
                <a:path w="965200" h="829310">
                  <a:moveTo>
                    <a:pt x="477520" y="0"/>
                  </a:moveTo>
                  <a:lnTo>
                    <a:pt x="0" y="829056"/>
                  </a:lnTo>
                  <a:lnTo>
                    <a:pt x="964692" y="829056"/>
                  </a:lnTo>
                  <a:lnTo>
                    <a:pt x="47752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66631" y="2112264"/>
              <a:ext cx="1725295" cy="1470660"/>
            </a:xfrm>
            <a:custGeom>
              <a:avLst/>
              <a:gdLst/>
              <a:ahLst/>
              <a:cxnLst/>
              <a:rect l="l" t="t" r="r" b="b"/>
              <a:pathLst>
                <a:path w="1725295" h="1470660">
                  <a:moveTo>
                    <a:pt x="853821" y="0"/>
                  </a:moveTo>
                  <a:lnTo>
                    <a:pt x="0" y="1470660"/>
                  </a:lnTo>
                  <a:lnTo>
                    <a:pt x="1725168" y="1470660"/>
                  </a:lnTo>
                  <a:lnTo>
                    <a:pt x="853821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66631" y="2112264"/>
              <a:ext cx="1725295" cy="1470660"/>
            </a:xfrm>
            <a:custGeom>
              <a:avLst/>
              <a:gdLst/>
              <a:ahLst/>
              <a:cxnLst/>
              <a:rect l="l" t="t" r="r" b="b"/>
              <a:pathLst>
                <a:path w="1725295" h="1470660">
                  <a:moveTo>
                    <a:pt x="853821" y="0"/>
                  </a:moveTo>
                  <a:lnTo>
                    <a:pt x="0" y="1470660"/>
                  </a:lnTo>
                  <a:lnTo>
                    <a:pt x="1725168" y="1470660"/>
                  </a:lnTo>
                  <a:lnTo>
                    <a:pt x="853821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70847" y="2119884"/>
              <a:ext cx="1324610" cy="1161415"/>
            </a:xfrm>
            <a:custGeom>
              <a:avLst/>
              <a:gdLst/>
              <a:ahLst/>
              <a:cxnLst/>
              <a:rect l="l" t="t" r="r" b="b"/>
              <a:pathLst>
                <a:path w="1324609" h="1161414">
                  <a:moveTo>
                    <a:pt x="655447" y="0"/>
                  </a:moveTo>
                  <a:lnTo>
                    <a:pt x="0" y="1161288"/>
                  </a:lnTo>
                  <a:lnTo>
                    <a:pt x="1324355" y="1161288"/>
                  </a:lnTo>
                  <a:lnTo>
                    <a:pt x="655447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73795" y="2093976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1452499" y="25908"/>
                  </a:moveTo>
                  <a:lnTo>
                    <a:pt x="797051" y="1187196"/>
                  </a:lnTo>
                  <a:lnTo>
                    <a:pt x="2121407" y="1187196"/>
                  </a:lnTo>
                  <a:lnTo>
                    <a:pt x="1452499" y="25908"/>
                  </a:lnTo>
                  <a:close/>
                </a:path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26" y="0"/>
                  </a:lnTo>
                  <a:lnTo>
                    <a:pt x="0" y="25542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4059" y="2019300"/>
              <a:ext cx="187452" cy="1889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2411" y="2444495"/>
              <a:ext cx="187452" cy="188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7899" y="2435351"/>
              <a:ext cx="188975" cy="188975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85490">
              <a:lnSpc>
                <a:spcPct val="100000"/>
              </a:lnSpc>
              <a:spcBef>
                <a:spcPts val="105"/>
              </a:spcBef>
            </a:pPr>
            <a:r>
              <a:rPr dirty="0"/>
              <a:t>Iterative </a:t>
            </a:r>
            <a:r>
              <a:rPr spc="-10" dirty="0"/>
              <a:t>Deepening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606533" y="2327909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507219" y="2253995"/>
            <a:ext cx="446405" cy="93345"/>
          </a:xfrm>
          <a:custGeom>
            <a:avLst/>
            <a:gdLst/>
            <a:ahLst/>
            <a:cxnLst/>
            <a:rect l="l" t="t" r="r" b="b"/>
            <a:pathLst>
              <a:path w="446404" h="93344">
                <a:moveTo>
                  <a:pt x="5079" y="11937"/>
                </a:moveTo>
                <a:lnTo>
                  <a:pt x="61722" y="49656"/>
                </a:lnTo>
                <a:lnTo>
                  <a:pt x="123062" y="72643"/>
                </a:lnTo>
                <a:lnTo>
                  <a:pt x="168401" y="85470"/>
                </a:lnTo>
                <a:lnTo>
                  <a:pt x="212725" y="92455"/>
                </a:lnTo>
                <a:lnTo>
                  <a:pt x="227456" y="93217"/>
                </a:lnTo>
                <a:lnTo>
                  <a:pt x="240030" y="93217"/>
                </a:lnTo>
                <a:lnTo>
                  <a:pt x="283845" y="87375"/>
                </a:lnTo>
                <a:lnTo>
                  <a:pt x="308067" y="80517"/>
                </a:lnTo>
                <a:lnTo>
                  <a:pt x="227964" y="80517"/>
                </a:lnTo>
                <a:lnTo>
                  <a:pt x="214122" y="79882"/>
                </a:lnTo>
                <a:lnTo>
                  <a:pt x="171450" y="73025"/>
                </a:lnTo>
                <a:lnTo>
                  <a:pt x="127253" y="60705"/>
                </a:lnTo>
                <a:lnTo>
                  <a:pt x="66675" y="37973"/>
                </a:lnTo>
                <a:lnTo>
                  <a:pt x="35940" y="25145"/>
                </a:lnTo>
                <a:lnTo>
                  <a:pt x="5079" y="11937"/>
                </a:lnTo>
                <a:close/>
              </a:path>
              <a:path w="446404" h="93344">
                <a:moveTo>
                  <a:pt x="399669" y="21763"/>
                </a:moveTo>
                <a:lnTo>
                  <a:pt x="344931" y="51942"/>
                </a:lnTo>
                <a:lnTo>
                  <a:pt x="307212" y="67563"/>
                </a:lnTo>
                <a:lnTo>
                  <a:pt x="268350" y="77469"/>
                </a:lnTo>
                <a:lnTo>
                  <a:pt x="240014" y="80517"/>
                </a:lnTo>
                <a:lnTo>
                  <a:pt x="308067" y="80517"/>
                </a:lnTo>
                <a:lnTo>
                  <a:pt x="350011" y="63626"/>
                </a:lnTo>
                <a:lnTo>
                  <a:pt x="400430" y="36321"/>
                </a:lnTo>
                <a:lnTo>
                  <a:pt x="406479" y="32518"/>
                </a:lnTo>
                <a:lnTo>
                  <a:pt x="399669" y="21763"/>
                </a:lnTo>
                <a:close/>
              </a:path>
              <a:path w="446404" h="93344">
                <a:moveTo>
                  <a:pt x="436985" y="14986"/>
                </a:moveTo>
                <a:lnTo>
                  <a:pt x="410463" y="14986"/>
                </a:lnTo>
                <a:lnTo>
                  <a:pt x="417195" y="25780"/>
                </a:lnTo>
                <a:lnTo>
                  <a:pt x="406479" y="32518"/>
                </a:lnTo>
                <a:lnTo>
                  <a:pt x="416686" y="48640"/>
                </a:lnTo>
                <a:lnTo>
                  <a:pt x="436985" y="14986"/>
                </a:lnTo>
                <a:close/>
              </a:path>
              <a:path w="446404" h="93344">
                <a:moveTo>
                  <a:pt x="410463" y="14986"/>
                </a:moveTo>
                <a:lnTo>
                  <a:pt x="399669" y="21763"/>
                </a:lnTo>
                <a:lnTo>
                  <a:pt x="406479" y="32518"/>
                </a:lnTo>
                <a:lnTo>
                  <a:pt x="417195" y="25780"/>
                </a:lnTo>
                <a:lnTo>
                  <a:pt x="410463" y="14986"/>
                </a:lnTo>
                <a:close/>
              </a:path>
              <a:path w="446404" h="93344">
                <a:moveTo>
                  <a:pt x="446024" y="0"/>
                </a:moveTo>
                <a:lnTo>
                  <a:pt x="389508" y="5714"/>
                </a:lnTo>
                <a:lnTo>
                  <a:pt x="399669" y="21763"/>
                </a:lnTo>
                <a:lnTo>
                  <a:pt x="410463" y="14986"/>
                </a:lnTo>
                <a:lnTo>
                  <a:pt x="436985" y="14986"/>
                </a:lnTo>
                <a:lnTo>
                  <a:pt x="4460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990835" y="208000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468611" y="2115311"/>
            <a:ext cx="835660" cy="1557655"/>
            <a:chOff x="9468611" y="2115311"/>
            <a:chExt cx="835660" cy="1557655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6311" y="3485387"/>
              <a:ext cx="187452" cy="187452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473183" y="2119883"/>
              <a:ext cx="510540" cy="419100"/>
            </a:xfrm>
            <a:custGeom>
              <a:avLst/>
              <a:gdLst/>
              <a:ahLst/>
              <a:cxnLst/>
              <a:rect l="l" t="t" r="r" b="b"/>
              <a:pathLst>
                <a:path w="510540" h="419100">
                  <a:moveTo>
                    <a:pt x="252730" y="0"/>
                  </a:moveTo>
                  <a:lnTo>
                    <a:pt x="0" y="419100"/>
                  </a:lnTo>
                  <a:lnTo>
                    <a:pt x="510540" y="419100"/>
                  </a:lnTo>
                  <a:lnTo>
                    <a:pt x="252730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473183" y="2119883"/>
              <a:ext cx="510540" cy="419100"/>
            </a:xfrm>
            <a:custGeom>
              <a:avLst/>
              <a:gdLst/>
              <a:ahLst/>
              <a:cxnLst/>
              <a:rect l="l" t="t" r="r" b="b"/>
              <a:pathLst>
                <a:path w="510540" h="419100">
                  <a:moveTo>
                    <a:pt x="252730" y="0"/>
                  </a:moveTo>
                  <a:lnTo>
                    <a:pt x="0" y="419100"/>
                  </a:lnTo>
                  <a:lnTo>
                    <a:pt x="510540" y="419100"/>
                  </a:lnTo>
                  <a:lnTo>
                    <a:pt x="252730" y="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dirty="0"/>
              <a:t>Idea:</a:t>
            </a:r>
            <a:r>
              <a:rPr spc="-35" dirty="0"/>
              <a:t> </a:t>
            </a:r>
            <a:r>
              <a:rPr dirty="0"/>
              <a:t>get</a:t>
            </a:r>
            <a:r>
              <a:rPr spc="-40" dirty="0"/>
              <a:t> </a:t>
            </a:r>
            <a:r>
              <a:rPr dirty="0"/>
              <a:t>DFS’s</a:t>
            </a:r>
            <a:r>
              <a:rPr spc="-5" dirty="0"/>
              <a:t> </a:t>
            </a:r>
            <a:r>
              <a:rPr dirty="0"/>
              <a:t>space</a:t>
            </a:r>
            <a:r>
              <a:rPr spc="-25" dirty="0"/>
              <a:t> </a:t>
            </a:r>
            <a:r>
              <a:rPr dirty="0"/>
              <a:t>advantage</a:t>
            </a:r>
            <a:r>
              <a:rPr spc="-30" dirty="0"/>
              <a:t> </a:t>
            </a:r>
            <a:r>
              <a:rPr dirty="0"/>
              <a:t>with</a:t>
            </a:r>
            <a:r>
              <a:rPr spc="-35" dirty="0"/>
              <a:t> </a:t>
            </a:r>
            <a:r>
              <a:rPr spc="-10" dirty="0"/>
              <a:t>BFS’s </a:t>
            </a:r>
            <a:r>
              <a:rPr dirty="0"/>
              <a:t>time</a:t>
            </a:r>
            <a:r>
              <a:rPr spc="-50" dirty="0"/>
              <a:t> </a:t>
            </a:r>
            <a:r>
              <a:rPr dirty="0"/>
              <a:t>/</a:t>
            </a:r>
            <a:r>
              <a:rPr spc="-30" dirty="0"/>
              <a:t> </a:t>
            </a:r>
            <a:r>
              <a:rPr spc="-20" dirty="0"/>
              <a:t>shallow-</a:t>
            </a:r>
            <a:r>
              <a:rPr dirty="0"/>
              <a:t>solution </a:t>
            </a:r>
            <a:r>
              <a:rPr spc="-10" dirty="0"/>
              <a:t>advantages</a:t>
            </a:r>
          </a:p>
          <a:p>
            <a:pPr marL="756285" lvl="1" indent="-287020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756285" algn="l"/>
                <a:tab pos="4466590" algn="l"/>
              </a:tabLst>
            </a:pPr>
            <a:r>
              <a:rPr sz="2400" dirty="0">
                <a:latin typeface="Calibri"/>
                <a:cs typeface="Calibri"/>
              </a:rPr>
              <a:t>Run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DFS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1.</a:t>
            </a:r>
            <a:r>
              <a:rPr sz="2400" dirty="0">
                <a:latin typeface="Calibri"/>
                <a:cs typeface="Calibri"/>
              </a:rPr>
              <a:t>	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solution…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6285" algn="l"/>
                <a:tab pos="4465955" algn="l"/>
              </a:tabLst>
            </a:pPr>
            <a:r>
              <a:rPr sz="2400" dirty="0">
                <a:latin typeface="Calibri"/>
                <a:cs typeface="Calibri"/>
              </a:rPr>
              <a:t>Run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DFS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2.</a:t>
            </a:r>
            <a:r>
              <a:rPr sz="2400" dirty="0">
                <a:latin typeface="Calibri"/>
                <a:cs typeface="Calibri"/>
              </a:rPr>
              <a:t>	If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solution…</a:t>
            </a:r>
            <a:endParaRPr sz="240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756285" algn="l"/>
                <a:tab pos="4466590" algn="l"/>
              </a:tabLst>
            </a:pPr>
            <a:r>
              <a:rPr sz="2400" dirty="0">
                <a:latin typeface="Calibri"/>
                <a:cs typeface="Calibri"/>
              </a:rPr>
              <a:t>Run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DFS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depth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3.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…..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85343" y="4012426"/>
            <a:ext cx="6137910" cy="135064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0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Isn’t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wastefully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redundant?</a:t>
            </a:r>
            <a:endParaRPr sz="280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Generally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happens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lowest </a:t>
            </a:r>
            <a:r>
              <a:rPr sz="2400" dirty="0">
                <a:latin typeface="Calibri"/>
                <a:cs typeface="Calibri"/>
              </a:rPr>
              <a:t>level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searched,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bad!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1023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Cost-</a:t>
            </a:r>
            <a:r>
              <a:rPr dirty="0"/>
              <a:t>Sensitive</a:t>
            </a:r>
            <a:r>
              <a:rPr spc="-5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3457" y="5464250"/>
            <a:ext cx="716534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BFS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finds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shortest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path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terms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number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actions.</a:t>
            </a:r>
            <a:endParaRPr sz="2400">
              <a:latin typeface="Calibri"/>
              <a:cs typeface="Calibri"/>
            </a:endParaRPr>
          </a:p>
          <a:p>
            <a:pPr marL="192405" marR="183515" indent="-635" algn="ctr">
              <a:lnSpc>
                <a:spcPts val="2590"/>
              </a:lnSpc>
              <a:spcBef>
                <a:spcPts val="185"/>
              </a:spcBef>
              <a:tabLst>
                <a:tab pos="466534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not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find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least-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cost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path.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	We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will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now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cover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similar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algorithm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which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find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least-cost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path.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6895" y="3622547"/>
            <a:ext cx="662940" cy="662940"/>
          </a:xfrm>
          <a:custGeom>
            <a:avLst/>
            <a:gdLst/>
            <a:ahLst/>
            <a:cxnLst/>
            <a:rect l="l" t="t" r="r" b="b"/>
            <a:pathLst>
              <a:path w="662939" h="662939">
                <a:moveTo>
                  <a:pt x="0" y="331469"/>
                </a:moveTo>
                <a:lnTo>
                  <a:pt x="3595" y="282501"/>
                </a:lnTo>
                <a:lnTo>
                  <a:pt x="14038" y="235758"/>
                </a:lnTo>
                <a:lnTo>
                  <a:pt x="30817" y="191756"/>
                </a:lnTo>
                <a:lnTo>
                  <a:pt x="53416" y="151007"/>
                </a:lnTo>
                <a:lnTo>
                  <a:pt x="81323" y="114025"/>
                </a:lnTo>
                <a:lnTo>
                  <a:pt x="114025" y="81323"/>
                </a:lnTo>
                <a:lnTo>
                  <a:pt x="151007" y="53416"/>
                </a:lnTo>
                <a:lnTo>
                  <a:pt x="191756" y="30817"/>
                </a:lnTo>
                <a:lnTo>
                  <a:pt x="235758" y="14038"/>
                </a:lnTo>
                <a:lnTo>
                  <a:pt x="282501" y="3595"/>
                </a:lnTo>
                <a:lnTo>
                  <a:pt x="331470" y="0"/>
                </a:lnTo>
                <a:lnTo>
                  <a:pt x="380438" y="3595"/>
                </a:lnTo>
                <a:lnTo>
                  <a:pt x="427181" y="14038"/>
                </a:lnTo>
                <a:lnTo>
                  <a:pt x="471183" y="30817"/>
                </a:lnTo>
                <a:lnTo>
                  <a:pt x="511932" y="53416"/>
                </a:lnTo>
                <a:lnTo>
                  <a:pt x="548914" y="81323"/>
                </a:lnTo>
                <a:lnTo>
                  <a:pt x="581616" y="114025"/>
                </a:lnTo>
                <a:lnTo>
                  <a:pt x="609523" y="151007"/>
                </a:lnTo>
                <a:lnTo>
                  <a:pt x="632122" y="191756"/>
                </a:lnTo>
                <a:lnTo>
                  <a:pt x="648901" y="235758"/>
                </a:lnTo>
                <a:lnTo>
                  <a:pt x="659344" y="282501"/>
                </a:lnTo>
                <a:lnTo>
                  <a:pt x="662940" y="331469"/>
                </a:lnTo>
                <a:lnTo>
                  <a:pt x="659344" y="380438"/>
                </a:lnTo>
                <a:lnTo>
                  <a:pt x="648901" y="427181"/>
                </a:lnTo>
                <a:lnTo>
                  <a:pt x="632122" y="471183"/>
                </a:lnTo>
                <a:lnTo>
                  <a:pt x="609523" y="511932"/>
                </a:lnTo>
                <a:lnTo>
                  <a:pt x="581616" y="548914"/>
                </a:lnTo>
                <a:lnTo>
                  <a:pt x="548914" y="581616"/>
                </a:lnTo>
                <a:lnTo>
                  <a:pt x="511932" y="609523"/>
                </a:lnTo>
                <a:lnTo>
                  <a:pt x="471183" y="632122"/>
                </a:lnTo>
                <a:lnTo>
                  <a:pt x="427181" y="648901"/>
                </a:lnTo>
                <a:lnTo>
                  <a:pt x="380438" y="659344"/>
                </a:lnTo>
                <a:lnTo>
                  <a:pt x="331470" y="662939"/>
                </a:lnTo>
                <a:lnTo>
                  <a:pt x="282501" y="659344"/>
                </a:lnTo>
                <a:lnTo>
                  <a:pt x="235758" y="648901"/>
                </a:lnTo>
                <a:lnTo>
                  <a:pt x="191756" y="632122"/>
                </a:lnTo>
                <a:lnTo>
                  <a:pt x="151007" y="609523"/>
                </a:lnTo>
                <a:lnTo>
                  <a:pt x="114025" y="581616"/>
                </a:lnTo>
                <a:lnTo>
                  <a:pt x="81323" y="548914"/>
                </a:lnTo>
                <a:lnTo>
                  <a:pt x="53416" y="511932"/>
                </a:lnTo>
                <a:lnTo>
                  <a:pt x="30817" y="471183"/>
                </a:lnTo>
                <a:lnTo>
                  <a:pt x="14038" y="427181"/>
                </a:lnTo>
                <a:lnTo>
                  <a:pt x="3595" y="380438"/>
                </a:lnTo>
                <a:lnTo>
                  <a:pt x="0" y="33146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4929" y="3822954"/>
            <a:ext cx="6311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Arial MT"/>
                <a:cs typeface="Arial MT"/>
              </a:rPr>
              <a:t>START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33459" y="1371600"/>
            <a:ext cx="662940" cy="661670"/>
          </a:xfrm>
          <a:custGeom>
            <a:avLst/>
            <a:gdLst/>
            <a:ahLst/>
            <a:cxnLst/>
            <a:rect l="l" t="t" r="r" b="b"/>
            <a:pathLst>
              <a:path w="662940" h="661669">
                <a:moveTo>
                  <a:pt x="0" y="330708"/>
                </a:moveTo>
                <a:lnTo>
                  <a:pt x="3595" y="281842"/>
                </a:lnTo>
                <a:lnTo>
                  <a:pt x="14038" y="235202"/>
                </a:lnTo>
                <a:lnTo>
                  <a:pt x="30817" y="191298"/>
                </a:lnTo>
                <a:lnTo>
                  <a:pt x="53416" y="150642"/>
                </a:lnTo>
                <a:lnTo>
                  <a:pt x="81323" y="113746"/>
                </a:lnTo>
                <a:lnTo>
                  <a:pt x="114025" y="81123"/>
                </a:lnTo>
                <a:lnTo>
                  <a:pt x="151007" y="53283"/>
                </a:lnTo>
                <a:lnTo>
                  <a:pt x="191756" y="30739"/>
                </a:lnTo>
                <a:lnTo>
                  <a:pt x="235758" y="14003"/>
                </a:lnTo>
                <a:lnTo>
                  <a:pt x="282501" y="3586"/>
                </a:lnTo>
                <a:lnTo>
                  <a:pt x="331470" y="0"/>
                </a:lnTo>
                <a:lnTo>
                  <a:pt x="380438" y="3586"/>
                </a:lnTo>
                <a:lnTo>
                  <a:pt x="427181" y="14003"/>
                </a:lnTo>
                <a:lnTo>
                  <a:pt x="471183" y="30739"/>
                </a:lnTo>
                <a:lnTo>
                  <a:pt x="511932" y="53283"/>
                </a:lnTo>
                <a:lnTo>
                  <a:pt x="548914" y="81123"/>
                </a:lnTo>
                <a:lnTo>
                  <a:pt x="581616" y="113746"/>
                </a:lnTo>
                <a:lnTo>
                  <a:pt x="609523" y="150642"/>
                </a:lnTo>
                <a:lnTo>
                  <a:pt x="632122" y="191298"/>
                </a:lnTo>
                <a:lnTo>
                  <a:pt x="648901" y="235202"/>
                </a:lnTo>
                <a:lnTo>
                  <a:pt x="659344" y="281842"/>
                </a:lnTo>
                <a:lnTo>
                  <a:pt x="662940" y="330708"/>
                </a:lnTo>
                <a:lnTo>
                  <a:pt x="659344" y="379573"/>
                </a:lnTo>
                <a:lnTo>
                  <a:pt x="648901" y="426213"/>
                </a:lnTo>
                <a:lnTo>
                  <a:pt x="632122" y="470117"/>
                </a:lnTo>
                <a:lnTo>
                  <a:pt x="609523" y="510773"/>
                </a:lnTo>
                <a:lnTo>
                  <a:pt x="581616" y="547669"/>
                </a:lnTo>
                <a:lnTo>
                  <a:pt x="548914" y="580292"/>
                </a:lnTo>
                <a:lnTo>
                  <a:pt x="511932" y="608132"/>
                </a:lnTo>
                <a:lnTo>
                  <a:pt x="471183" y="630676"/>
                </a:lnTo>
                <a:lnTo>
                  <a:pt x="427181" y="647412"/>
                </a:lnTo>
                <a:lnTo>
                  <a:pt x="380438" y="657829"/>
                </a:lnTo>
                <a:lnTo>
                  <a:pt x="331470" y="661415"/>
                </a:lnTo>
                <a:lnTo>
                  <a:pt x="282501" y="657829"/>
                </a:lnTo>
                <a:lnTo>
                  <a:pt x="235758" y="647412"/>
                </a:lnTo>
                <a:lnTo>
                  <a:pt x="191756" y="630676"/>
                </a:lnTo>
                <a:lnTo>
                  <a:pt x="151007" y="608132"/>
                </a:lnTo>
                <a:lnTo>
                  <a:pt x="114025" y="580292"/>
                </a:lnTo>
                <a:lnTo>
                  <a:pt x="81323" y="547669"/>
                </a:lnTo>
                <a:lnTo>
                  <a:pt x="53416" y="510773"/>
                </a:lnTo>
                <a:lnTo>
                  <a:pt x="30817" y="470117"/>
                </a:lnTo>
                <a:lnTo>
                  <a:pt x="14038" y="426213"/>
                </a:lnTo>
                <a:lnTo>
                  <a:pt x="3595" y="379573"/>
                </a:lnTo>
                <a:lnTo>
                  <a:pt x="0" y="3307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73210" y="1563750"/>
            <a:ext cx="587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rial MT"/>
                <a:cs typeface="Arial MT"/>
              </a:rPr>
              <a:t>GOAL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20184" y="3026664"/>
            <a:ext cx="664845" cy="662940"/>
          </a:xfrm>
          <a:custGeom>
            <a:avLst/>
            <a:gdLst/>
            <a:ahLst/>
            <a:cxnLst/>
            <a:rect l="l" t="t" r="r" b="b"/>
            <a:pathLst>
              <a:path w="664845" h="662939">
                <a:moveTo>
                  <a:pt x="0" y="331470"/>
                </a:moveTo>
                <a:lnTo>
                  <a:pt x="3601" y="282501"/>
                </a:lnTo>
                <a:lnTo>
                  <a:pt x="14064" y="235758"/>
                </a:lnTo>
                <a:lnTo>
                  <a:pt x="30873" y="191756"/>
                </a:lnTo>
                <a:lnTo>
                  <a:pt x="53517" y="151007"/>
                </a:lnTo>
                <a:lnTo>
                  <a:pt x="81481" y="114025"/>
                </a:lnTo>
                <a:lnTo>
                  <a:pt x="114251" y="81323"/>
                </a:lnTo>
                <a:lnTo>
                  <a:pt x="151315" y="53416"/>
                </a:lnTo>
                <a:lnTo>
                  <a:pt x="192159" y="30817"/>
                </a:lnTo>
                <a:lnTo>
                  <a:pt x="236268" y="14038"/>
                </a:lnTo>
                <a:lnTo>
                  <a:pt x="283130" y="3595"/>
                </a:lnTo>
                <a:lnTo>
                  <a:pt x="332231" y="0"/>
                </a:lnTo>
                <a:lnTo>
                  <a:pt x="381333" y="3595"/>
                </a:lnTo>
                <a:lnTo>
                  <a:pt x="428195" y="14038"/>
                </a:lnTo>
                <a:lnTo>
                  <a:pt x="472304" y="30817"/>
                </a:lnTo>
                <a:lnTo>
                  <a:pt x="513148" y="53416"/>
                </a:lnTo>
                <a:lnTo>
                  <a:pt x="550212" y="81323"/>
                </a:lnTo>
                <a:lnTo>
                  <a:pt x="582982" y="114025"/>
                </a:lnTo>
                <a:lnTo>
                  <a:pt x="610946" y="151007"/>
                </a:lnTo>
                <a:lnTo>
                  <a:pt x="633590" y="191756"/>
                </a:lnTo>
                <a:lnTo>
                  <a:pt x="650399" y="235758"/>
                </a:lnTo>
                <a:lnTo>
                  <a:pt x="660862" y="282501"/>
                </a:lnTo>
                <a:lnTo>
                  <a:pt x="664463" y="331470"/>
                </a:lnTo>
                <a:lnTo>
                  <a:pt x="660862" y="380438"/>
                </a:lnTo>
                <a:lnTo>
                  <a:pt x="650399" y="427181"/>
                </a:lnTo>
                <a:lnTo>
                  <a:pt x="633590" y="471183"/>
                </a:lnTo>
                <a:lnTo>
                  <a:pt x="610946" y="511932"/>
                </a:lnTo>
                <a:lnTo>
                  <a:pt x="582982" y="548914"/>
                </a:lnTo>
                <a:lnTo>
                  <a:pt x="550212" y="581616"/>
                </a:lnTo>
                <a:lnTo>
                  <a:pt x="513148" y="609523"/>
                </a:lnTo>
                <a:lnTo>
                  <a:pt x="472304" y="632122"/>
                </a:lnTo>
                <a:lnTo>
                  <a:pt x="428195" y="648901"/>
                </a:lnTo>
                <a:lnTo>
                  <a:pt x="381333" y="659344"/>
                </a:lnTo>
                <a:lnTo>
                  <a:pt x="332231" y="662940"/>
                </a:lnTo>
                <a:lnTo>
                  <a:pt x="283130" y="659344"/>
                </a:lnTo>
                <a:lnTo>
                  <a:pt x="236268" y="648901"/>
                </a:lnTo>
                <a:lnTo>
                  <a:pt x="192159" y="632122"/>
                </a:lnTo>
                <a:lnTo>
                  <a:pt x="151315" y="609523"/>
                </a:lnTo>
                <a:lnTo>
                  <a:pt x="114251" y="581616"/>
                </a:lnTo>
                <a:lnTo>
                  <a:pt x="81481" y="548914"/>
                </a:lnTo>
                <a:lnTo>
                  <a:pt x="53517" y="511932"/>
                </a:lnTo>
                <a:lnTo>
                  <a:pt x="30873" y="471183"/>
                </a:lnTo>
                <a:lnTo>
                  <a:pt x="14064" y="427181"/>
                </a:lnTo>
                <a:lnTo>
                  <a:pt x="3601" y="380438"/>
                </a:lnTo>
                <a:lnTo>
                  <a:pt x="0" y="3314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76596" y="320268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7248" y="2033016"/>
            <a:ext cx="664845" cy="662940"/>
          </a:xfrm>
          <a:custGeom>
            <a:avLst/>
            <a:gdLst/>
            <a:ahLst/>
            <a:cxnLst/>
            <a:rect l="l" t="t" r="r" b="b"/>
            <a:pathLst>
              <a:path w="664845" h="662939">
                <a:moveTo>
                  <a:pt x="0" y="331470"/>
                </a:moveTo>
                <a:lnTo>
                  <a:pt x="3601" y="282501"/>
                </a:lnTo>
                <a:lnTo>
                  <a:pt x="14064" y="235758"/>
                </a:lnTo>
                <a:lnTo>
                  <a:pt x="30873" y="191756"/>
                </a:lnTo>
                <a:lnTo>
                  <a:pt x="53517" y="151007"/>
                </a:lnTo>
                <a:lnTo>
                  <a:pt x="81481" y="114025"/>
                </a:lnTo>
                <a:lnTo>
                  <a:pt x="114251" y="81323"/>
                </a:lnTo>
                <a:lnTo>
                  <a:pt x="151315" y="53416"/>
                </a:lnTo>
                <a:lnTo>
                  <a:pt x="192159" y="30817"/>
                </a:lnTo>
                <a:lnTo>
                  <a:pt x="236268" y="14038"/>
                </a:lnTo>
                <a:lnTo>
                  <a:pt x="283130" y="3595"/>
                </a:lnTo>
                <a:lnTo>
                  <a:pt x="332231" y="0"/>
                </a:lnTo>
                <a:lnTo>
                  <a:pt x="381333" y="3595"/>
                </a:lnTo>
                <a:lnTo>
                  <a:pt x="428195" y="14038"/>
                </a:lnTo>
                <a:lnTo>
                  <a:pt x="472304" y="30817"/>
                </a:lnTo>
                <a:lnTo>
                  <a:pt x="513148" y="53416"/>
                </a:lnTo>
                <a:lnTo>
                  <a:pt x="550212" y="81323"/>
                </a:lnTo>
                <a:lnTo>
                  <a:pt x="582982" y="114025"/>
                </a:lnTo>
                <a:lnTo>
                  <a:pt x="610946" y="151007"/>
                </a:lnTo>
                <a:lnTo>
                  <a:pt x="633590" y="191756"/>
                </a:lnTo>
                <a:lnTo>
                  <a:pt x="650399" y="235758"/>
                </a:lnTo>
                <a:lnTo>
                  <a:pt x="660862" y="282501"/>
                </a:lnTo>
                <a:lnTo>
                  <a:pt x="664463" y="331470"/>
                </a:lnTo>
                <a:lnTo>
                  <a:pt x="660862" y="380438"/>
                </a:lnTo>
                <a:lnTo>
                  <a:pt x="650399" y="427181"/>
                </a:lnTo>
                <a:lnTo>
                  <a:pt x="633590" y="471183"/>
                </a:lnTo>
                <a:lnTo>
                  <a:pt x="610946" y="511932"/>
                </a:lnTo>
                <a:lnTo>
                  <a:pt x="582982" y="548914"/>
                </a:lnTo>
                <a:lnTo>
                  <a:pt x="550212" y="581616"/>
                </a:lnTo>
                <a:lnTo>
                  <a:pt x="513148" y="609523"/>
                </a:lnTo>
                <a:lnTo>
                  <a:pt x="472304" y="632122"/>
                </a:lnTo>
                <a:lnTo>
                  <a:pt x="428195" y="648901"/>
                </a:lnTo>
                <a:lnTo>
                  <a:pt x="381333" y="659344"/>
                </a:lnTo>
                <a:lnTo>
                  <a:pt x="332231" y="662939"/>
                </a:lnTo>
                <a:lnTo>
                  <a:pt x="283130" y="659344"/>
                </a:lnTo>
                <a:lnTo>
                  <a:pt x="236268" y="648901"/>
                </a:lnTo>
                <a:lnTo>
                  <a:pt x="192159" y="632122"/>
                </a:lnTo>
                <a:lnTo>
                  <a:pt x="151315" y="609523"/>
                </a:lnTo>
                <a:lnTo>
                  <a:pt x="114251" y="581616"/>
                </a:lnTo>
                <a:lnTo>
                  <a:pt x="81481" y="548914"/>
                </a:lnTo>
                <a:lnTo>
                  <a:pt x="53517" y="511932"/>
                </a:lnTo>
                <a:lnTo>
                  <a:pt x="30873" y="471183"/>
                </a:lnTo>
                <a:lnTo>
                  <a:pt x="14064" y="427181"/>
                </a:lnTo>
                <a:lnTo>
                  <a:pt x="3601" y="380438"/>
                </a:lnTo>
                <a:lnTo>
                  <a:pt x="0" y="33147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83660" y="22092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91711" y="4351020"/>
            <a:ext cx="662940" cy="661670"/>
          </a:xfrm>
          <a:custGeom>
            <a:avLst/>
            <a:gdLst/>
            <a:ahLst/>
            <a:cxnLst/>
            <a:rect l="l" t="t" r="r" b="b"/>
            <a:pathLst>
              <a:path w="662939" h="661670">
                <a:moveTo>
                  <a:pt x="0" y="330707"/>
                </a:moveTo>
                <a:lnTo>
                  <a:pt x="3595" y="281842"/>
                </a:lnTo>
                <a:lnTo>
                  <a:pt x="14038" y="235202"/>
                </a:lnTo>
                <a:lnTo>
                  <a:pt x="30817" y="191298"/>
                </a:lnTo>
                <a:lnTo>
                  <a:pt x="53416" y="150642"/>
                </a:lnTo>
                <a:lnTo>
                  <a:pt x="81323" y="113746"/>
                </a:lnTo>
                <a:lnTo>
                  <a:pt x="114025" y="81123"/>
                </a:lnTo>
                <a:lnTo>
                  <a:pt x="151007" y="53283"/>
                </a:lnTo>
                <a:lnTo>
                  <a:pt x="191756" y="30739"/>
                </a:lnTo>
                <a:lnTo>
                  <a:pt x="235758" y="14003"/>
                </a:lnTo>
                <a:lnTo>
                  <a:pt x="282501" y="3586"/>
                </a:lnTo>
                <a:lnTo>
                  <a:pt x="331470" y="0"/>
                </a:lnTo>
                <a:lnTo>
                  <a:pt x="380438" y="3586"/>
                </a:lnTo>
                <a:lnTo>
                  <a:pt x="427181" y="14003"/>
                </a:lnTo>
                <a:lnTo>
                  <a:pt x="471183" y="30739"/>
                </a:lnTo>
                <a:lnTo>
                  <a:pt x="511932" y="53283"/>
                </a:lnTo>
                <a:lnTo>
                  <a:pt x="548914" y="81123"/>
                </a:lnTo>
                <a:lnTo>
                  <a:pt x="581616" y="113746"/>
                </a:lnTo>
                <a:lnTo>
                  <a:pt x="609523" y="150642"/>
                </a:lnTo>
                <a:lnTo>
                  <a:pt x="632122" y="191298"/>
                </a:lnTo>
                <a:lnTo>
                  <a:pt x="648901" y="235202"/>
                </a:lnTo>
                <a:lnTo>
                  <a:pt x="659344" y="281842"/>
                </a:lnTo>
                <a:lnTo>
                  <a:pt x="662939" y="330707"/>
                </a:lnTo>
                <a:lnTo>
                  <a:pt x="659344" y="379573"/>
                </a:lnTo>
                <a:lnTo>
                  <a:pt x="648901" y="426213"/>
                </a:lnTo>
                <a:lnTo>
                  <a:pt x="632122" y="470117"/>
                </a:lnTo>
                <a:lnTo>
                  <a:pt x="609523" y="510773"/>
                </a:lnTo>
                <a:lnTo>
                  <a:pt x="581616" y="547669"/>
                </a:lnTo>
                <a:lnTo>
                  <a:pt x="548914" y="580292"/>
                </a:lnTo>
                <a:lnTo>
                  <a:pt x="511932" y="608132"/>
                </a:lnTo>
                <a:lnTo>
                  <a:pt x="471183" y="630676"/>
                </a:lnTo>
                <a:lnTo>
                  <a:pt x="427181" y="647412"/>
                </a:lnTo>
                <a:lnTo>
                  <a:pt x="380438" y="657829"/>
                </a:lnTo>
                <a:lnTo>
                  <a:pt x="331470" y="661415"/>
                </a:lnTo>
                <a:lnTo>
                  <a:pt x="282501" y="657829"/>
                </a:lnTo>
                <a:lnTo>
                  <a:pt x="235758" y="647412"/>
                </a:lnTo>
                <a:lnTo>
                  <a:pt x="191756" y="630676"/>
                </a:lnTo>
                <a:lnTo>
                  <a:pt x="151007" y="608132"/>
                </a:lnTo>
                <a:lnTo>
                  <a:pt x="114025" y="580292"/>
                </a:lnTo>
                <a:lnTo>
                  <a:pt x="81323" y="547669"/>
                </a:lnTo>
                <a:lnTo>
                  <a:pt x="53416" y="510773"/>
                </a:lnTo>
                <a:lnTo>
                  <a:pt x="30817" y="470117"/>
                </a:lnTo>
                <a:lnTo>
                  <a:pt x="14038" y="426213"/>
                </a:lnTo>
                <a:lnTo>
                  <a:pt x="3595" y="379573"/>
                </a:lnTo>
                <a:lnTo>
                  <a:pt x="0" y="3307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46982" y="452704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82767" y="4549140"/>
            <a:ext cx="662940" cy="662940"/>
          </a:xfrm>
          <a:custGeom>
            <a:avLst/>
            <a:gdLst/>
            <a:ahLst/>
            <a:cxnLst/>
            <a:rect l="l" t="t" r="r" b="b"/>
            <a:pathLst>
              <a:path w="662939" h="662939">
                <a:moveTo>
                  <a:pt x="0" y="331470"/>
                </a:moveTo>
                <a:lnTo>
                  <a:pt x="3595" y="282501"/>
                </a:lnTo>
                <a:lnTo>
                  <a:pt x="14038" y="235758"/>
                </a:lnTo>
                <a:lnTo>
                  <a:pt x="30817" y="191756"/>
                </a:lnTo>
                <a:lnTo>
                  <a:pt x="53416" y="151007"/>
                </a:lnTo>
                <a:lnTo>
                  <a:pt x="81323" y="114025"/>
                </a:lnTo>
                <a:lnTo>
                  <a:pt x="114025" y="81323"/>
                </a:lnTo>
                <a:lnTo>
                  <a:pt x="151007" y="53416"/>
                </a:lnTo>
                <a:lnTo>
                  <a:pt x="191756" y="30817"/>
                </a:lnTo>
                <a:lnTo>
                  <a:pt x="235758" y="14038"/>
                </a:lnTo>
                <a:lnTo>
                  <a:pt x="282501" y="3595"/>
                </a:lnTo>
                <a:lnTo>
                  <a:pt x="331470" y="0"/>
                </a:lnTo>
                <a:lnTo>
                  <a:pt x="380438" y="3595"/>
                </a:lnTo>
                <a:lnTo>
                  <a:pt x="427181" y="14038"/>
                </a:lnTo>
                <a:lnTo>
                  <a:pt x="471183" y="30817"/>
                </a:lnTo>
                <a:lnTo>
                  <a:pt x="511932" y="53416"/>
                </a:lnTo>
                <a:lnTo>
                  <a:pt x="548914" y="81323"/>
                </a:lnTo>
                <a:lnTo>
                  <a:pt x="581616" y="114025"/>
                </a:lnTo>
                <a:lnTo>
                  <a:pt x="609523" y="151007"/>
                </a:lnTo>
                <a:lnTo>
                  <a:pt x="632122" y="191756"/>
                </a:lnTo>
                <a:lnTo>
                  <a:pt x="648901" y="235758"/>
                </a:lnTo>
                <a:lnTo>
                  <a:pt x="659344" y="282501"/>
                </a:lnTo>
                <a:lnTo>
                  <a:pt x="662940" y="331470"/>
                </a:lnTo>
                <a:lnTo>
                  <a:pt x="659344" y="380438"/>
                </a:lnTo>
                <a:lnTo>
                  <a:pt x="648901" y="427181"/>
                </a:lnTo>
                <a:lnTo>
                  <a:pt x="632122" y="471183"/>
                </a:lnTo>
                <a:lnTo>
                  <a:pt x="609523" y="511932"/>
                </a:lnTo>
                <a:lnTo>
                  <a:pt x="581616" y="548914"/>
                </a:lnTo>
                <a:lnTo>
                  <a:pt x="548914" y="581616"/>
                </a:lnTo>
                <a:lnTo>
                  <a:pt x="511932" y="609523"/>
                </a:lnTo>
                <a:lnTo>
                  <a:pt x="471183" y="632122"/>
                </a:lnTo>
                <a:lnTo>
                  <a:pt x="427181" y="648901"/>
                </a:lnTo>
                <a:lnTo>
                  <a:pt x="380438" y="659344"/>
                </a:lnTo>
                <a:lnTo>
                  <a:pt x="331470" y="662940"/>
                </a:lnTo>
                <a:lnTo>
                  <a:pt x="282501" y="659344"/>
                </a:lnTo>
                <a:lnTo>
                  <a:pt x="235758" y="648901"/>
                </a:lnTo>
                <a:lnTo>
                  <a:pt x="191756" y="632122"/>
                </a:lnTo>
                <a:lnTo>
                  <a:pt x="151007" y="609523"/>
                </a:lnTo>
                <a:lnTo>
                  <a:pt x="114025" y="581616"/>
                </a:lnTo>
                <a:lnTo>
                  <a:pt x="81323" y="548914"/>
                </a:lnTo>
                <a:lnTo>
                  <a:pt x="53416" y="511932"/>
                </a:lnTo>
                <a:lnTo>
                  <a:pt x="30817" y="471183"/>
                </a:lnTo>
                <a:lnTo>
                  <a:pt x="14038" y="427181"/>
                </a:lnTo>
                <a:lnTo>
                  <a:pt x="3595" y="380438"/>
                </a:lnTo>
                <a:lnTo>
                  <a:pt x="0" y="3314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38927" y="47256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12764" y="1967483"/>
            <a:ext cx="662940" cy="661670"/>
          </a:xfrm>
          <a:custGeom>
            <a:avLst/>
            <a:gdLst/>
            <a:ahLst/>
            <a:cxnLst/>
            <a:rect l="l" t="t" r="r" b="b"/>
            <a:pathLst>
              <a:path w="662940" h="661669">
                <a:moveTo>
                  <a:pt x="0" y="330707"/>
                </a:moveTo>
                <a:lnTo>
                  <a:pt x="3595" y="281842"/>
                </a:lnTo>
                <a:lnTo>
                  <a:pt x="14038" y="235202"/>
                </a:lnTo>
                <a:lnTo>
                  <a:pt x="30817" y="191298"/>
                </a:lnTo>
                <a:lnTo>
                  <a:pt x="53416" y="150642"/>
                </a:lnTo>
                <a:lnTo>
                  <a:pt x="81323" y="113746"/>
                </a:lnTo>
                <a:lnTo>
                  <a:pt x="114025" y="81123"/>
                </a:lnTo>
                <a:lnTo>
                  <a:pt x="151007" y="53283"/>
                </a:lnTo>
                <a:lnTo>
                  <a:pt x="191756" y="30739"/>
                </a:lnTo>
                <a:lnTo>
                  <a:pt x="235758" y="14003"/>
                </a:lnTo>
                <a:lnTo>
                  <a:pt x="282501" y="3586"/>
                </a:lnTo>
                <a:lnTo>
                  <a:pt x="331470" y="0"/>
                </a:lnTo>
                <a:lnTo>
                  <a:pt x="380438" y="3586"/>
                </a:lnTo>
                <a:lnTo>
                  <a:pt x="427181" y="14003"/>
                </a:lnTo>
                <a:lnTo>
                  <a:pt x="471183" y="30739"/>
                </a:lnTo>
                <a:lnTo>
                  <a:pt x="511932" y="53283"/>
                </a:lnTo>
                <a:lnTo>
                  <a:pt x="548914" y="81123"/>
                </a:lnTo>
                <a:lnTo>
                  <a:pt x="581616" y="113746"/>
                </a:lnTo>
                <a:lnTo>
                  <a:pt x="609523" y="150642"/>
                </a:lnTo>
                <a:lnTo>
                  <a:pt x="632122" y="191298"/>
                </a:lnTo>
                <a:lnTo>
                  <a:pt x="648901" y="235202"/>
                </a:lnTo>
                <a:lnTo>
                  <a:pt x="659344" y="281842"/>
                </a:lnTo>
                <a:lnTo>
                  <a:pt x="662939" y="330707"/>
                </a:lnTo>
                <a:lnTo>
                  <a:pt x="659344" y="379573"/>
                </a:lnTo>
                <a:lnTo>
                  <a:pt x="648901" y="426213"/>
                </a:lnTo>
                <a:lnTo>
                  <a:pt x="632122" y="470117"/>
                </a:lnTo>
                <a:lnTo>
                  <a:pt x="609523" y="510773"/>
                </a:lnTo>
                <a:lnTo>
                  <a:pt x="581616" y="547669"/>
                </a:lnTo>
                <a:lnTo>
                  <a:pt x="548914" y="580292"/>
                </a:lnTo>
                <a:lnTo>
                  <a:pt x="511932" y="608132"/>
                </a:lnTo>
                <a:lnTo>
                  <a:pt x="471183" y="630676"/>
                </a:lnTo>
                <a:lnTo>
                  <a:pt x="427181" y="647412"/>
                </a:lnTo>
                <a:lnTo>
                  <a:pt x="380438" y="657829"/>
                </a:lnTo>
                <a:lnTo>
                  <a:pt x="331470" y="661415"/>
                </a:lnTo>
                <a:lnTo>
                  <a:pt x="282501" y="657829"/>
                </a:lnTo>
                <a:lnTo>
                  <a:pt x="235758" y="647412"/>
                </a:lnTo>
                <a:lnTo>
                  <a:pt x="191756" y="630676"/>
                </a:lnTo>
                <a:lnTo>
                  <a:pt x="151007" y="608132"/>
                </a:lnTo>
                <a:lnTo>
                  <a:pt x="114025" y="580292"/>
                </a:lnTo>
                <a:lnTo>
                  <a:pt x="81323" y="547669"/>
                </a:lnTo>
                <a:lnTo>
                  <a:pt x="53416" y="510773"/>
                </a:lnTo>
                <a:lnTo>
                  <a:pt x="30817" y="470117"/>
                </a:lnTo>
                <a:lnTo>
                  <a:pt x="14038" y="426213"/>
                </a:lnTo>
                <a:lnTo>
                  <a:pt x="3595" y="379573"/>
                </a:lnTo>
                <a:lnTo>
                  <a:pt x="0" y="3307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75019" y="2143125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40880" y="2761488"/>
            <a:ext cx="662940" cy="662940"/>
          </a:xfrm>
          <a:custGeom>
            <a:avLst/>
            <a:gdLst/>
            <a:ahLst/>
            <a:cxnLst/>
            <a:rect l="l" t="t" r="r" b="b"/>
            <a:pathLst>
              <a:path w="662940" h="662939">
                <a:moveTo>
                  <a:pt x="0" y="331470"/>
                </a:moveTo>
                <a:lnTo>
                  <a:pt x="3595" y="282501"/>
                </a:lnTo>
                <a:lnTo>
                  <a:pt x="14038" y="235758"/>
                </a:lnTo>
                <a:lnTo>
                  <a:pt x="30817" y="191756"/>
                </a:lnTo>
                <a:lnTo>
                  <a:pt x="53416" y="151007"/>
                </a:lnTo>
                <a:lnTo>
                  <a:pt x="81323" y="114025"/>
                </a:lnTo>
                <a:lnTo>
                  <a:pt x="114025" y="81323"/>
                </a:lnTo>
                <a:lnTo>
                  <a:pt x="151007" y="53416"/>
                </a:lnTo>
                <a:lnTo>
                  <a:pt x="191756" y="30817"/>
                </a:lnTo>
                <a:lnTo>
                  <a:pt x="235758" y="14038"/>
                </a:lnTo>
                <a:lnTo>
                  <a:pt x="282501" y="3595"/>
                </a:lnTo>
                <a:lnTo>
                  <a:pt x="331470" y="0"/>
                </a:lnTo>
                <a:lnTo>
                  <a:pt x="380438" y="3595"/>
                </a:lnTo>
                <a:lnTo>
                  <a:pt x="427181" y="14038"/>
                </a:lnTo>
                <a:lnTo>
                  <a:pt x="471183" y="30817"/>
                </a:lnTo>
                <a:lnTo>
                  <a:pt x="511932" y="53416"/>
                </a:lnTo>
                <a:lnTo>
                  <a:pt x="548914" y="81323"/>
                </a:lnTo>
                <a:lnTo>
                  <a:pt x="581616" y="114025"/>
                </a:lnTo>
                <a:lnTo>
                  <a:pt x="609523" y="151007"/>
                </a:lnTo>
                <a:lnTo>
                  <a:pt x="632122" y="191756"/>
                </a:lnTo>
                <a:lnTo>
                  <a:pt x="648901" y="235758"/>
                </a:lnTo>
                <a:lnTo>
                  <a:pt x="659344" y="282501"/>
                </a:lnTo>
                <a:lnTo>
                  <a:pt x="662940" y="331470"/>
                </a:lnTo>
                <a:lnTo>
                  <a:pt x="659344" y="380438"/>
                </a:lnTo>
                <a:lnTo>
                  <a:pt x="648901" y="427181"/>
                </a:lnTo>
                <a:lnTo>
                  <a:pt x="632122" y="471183"/>
                </a:lnTo>
                <a:lnTo>
                  <a:pt x="609523" y="511932"/>
                </a:lnTo>
                <a:lnTo>
                  <a:pt x="581616" y="548914"/>
                </a:lnTo>
                <a:lnTo>
                  <a:pt x="548914" y="581616"/>
                </a:lnTo>
                <a:lnTo>
                  <a:pt x="511932" y="609523"/>
                </a:lnTo>
                <a:lnTo>
                  <a:pt x="471183" y="632122"/>
                </a:lnTo>
                <a:lnTo>
                  <a:pt x="427181" y="648901"/>
                </a:lnTo>
                <a:lnTo>
                  <a:pt x="380438" y="659344"/>
                </a:lnTo>
                <a:lnTo>
                  <a:pt x="331470" y="662939"/>
                </a:lnTo>
                <a:lnTo>
                  <a:pt x="282501" y="659344"/>
                </a:lnTo>
                <a:lnTo>
                  <a:pt x="235758" y="648901"/>
                </a:lnTo>
                <a:lnTo>
                  <a:pt x="191756" y="632122"/>
                </a:lnTo>
                <a:lnTo>
                  <a:pt x="151007" y="609523"/>
                </a:lnTo>
                <a:lnTo>
                  <a:pt x="114025" y="581616"/>
                </a:lnTo>
                <a:lnTo>
                  <a:pt x="81323" y="548914"/>
                </a:lnTo>
                <a:lnTo>
                  <a:pt x="53416" y="511932"/>
                </a:lnTo>
                <a:lnTo>
                  <a:pt x="30817" y="471183"/>
                </a:lnTo>
                <a:lnTo>
                  <a:pt x="14038" y="427181"/>
                </a:lnTo>
                <a:lnTo>
                  <a:pt x="3595" y="380438"/>
                </a:lnTo>
                <a:lnTo>
                  <a:pt x="0" y="33147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97673" y="29377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10528" y="3689603"/>
            <a:ext cx="662940" cy="661670"/>
          </a:xfrm>
          <a:custGeom>
            <a:avLst/>
            <a:gdLst/>
            <a:ahLst/>
            <a:cxnLst/>
            <a:rect l="l" t="t" r="r" b="b"/>
            <a:pathLst>
              <a:path w="662940" h="661670">
                <a:moveTo>
                  <a:pt x="0" y="330708"/>
                </a:moveTo>
                <a:lnTo>
                  <a:pt x="3595" y="281842"/>
                </a:lnTo>
                <a:lnTo>
                  <a:pt x="14038" y="235202"/>
                </a:lnTo>
                <a:lnTo>
                  <a:pt x="30817" y="191298"/>
                </a:lnTo>
                <a:lnTo>
                  <a:pt x="53416" y="150642"/>
                </a:lnTo>
                <a:lnTo>
                  <a:pt x="81323" y="113746"/>
                </a:lnTo>
                <a:lnTo>
                  <a:pt x="114025" y="81123"/>
                </a:lnTo>
                <a:lnTo>
                  <a:pt x="151007" y="53283"/>
                </a:lnTo>
                <a:lnTo>
                  <a:pt x="191756" y="30739"/>
                </a:lnTo>
                <a:lnTo>
                  <a:pt x="235758" y="14003"/>
                </a:lnTo>
                <a:lnTo>
                  <a:pt x="282501" y="3586"/>
                </a:lnTo>
                <a:lnTo>
                  <a:pt x="331470" y="0"/>
                </a:lnTo>
                <a:lnTo>
                  <a:pt x="380438" y="3586"/>
                </a:lnTo>
                <a:lnTo>
                  <a:pt x="427181" y="14003"/>
                </a:lnTo>
                <a:lnTo>
                  <a:pt x="471183" y="30739"/>
                </a:lnTo>
                <a:lnTo>
                  <a:pt x="511932" y="53283"/>
                </a:lnTo>
                <a:lnTo>
                  <a:pt x="548914" y="81123"/>
                </a:lnTo>
                <a:lnTo>
                  <a:pt x="581616" y="113746"/>
                </a:lnTo>
                <a:lnTo>
                  <a:pt x="609523" y="150642"/>
                </a:lnTo>
                <a:lnTo>
                  <a:pt x="632122" y="191298"/>
                </a:lnTo>
                <a:lnTo>
                  <a:pt x="648901" y="235202"/>
                </a:lnTo>
                <a:lnTo>
                  <a:pt x="659344" y="281842"/>
                </a:lnTo>
                <a:lnTo>
                  <a:pt x="662940" y="330708"/>
                </a:lnTo>
                <a:lnTo>
                  <a:pt x="659344" y="379573"/>
                </a:lnTo>
                <a:lnTo>
                  <a:pt x="648901" y="426213"/>
                </a:lnTo>
                <a:lnTo>
                  <a:pt x="632122" y="470117"/>
                </a:lnTo>
                <a:lnTo>
                  <a:pt x="609523" y="510773"/>
                </a:lnTo>
                <a:lnTo>
                  <a:pt x="581616" y="547669"/>
                </a:lnTo>
                <a:lnTo>
                  <a:pt x="548914" y="580292"/>
                </a:lnTo>
                <a:lnTo>
                  <a:pt x="511932" y="608132"/>
                </a:lnTo>
                <a:lnTo>
                  <a:pt x="471183" y="630676"/>
                </a:lnTo>
                <a:lnTo>
                  <a:pt x="427181" y="647412"/>
                </a:lnTo>
                <a:lnTo>
                  <a:pt x="380438" y="657829"/>
                </a:lnTo>
                <a:lnTo>
                  <a:pt x="331470" y="661416"/>
                </a:lnTo>
                <a:lnTo>
                  <a:pt x="282501" y="657829"/>
                </a:lnTo>
                <a:lnTo>
                  <a:pt x="235758" y="647412"/>
                </a:lnTo>
                <a:lnTo>
                  <a:pt x="191756" y="630676"/>
                </a:lnTo>
                <a:lnTo>
                  <a:pt x="151007" y="608132"/>
                </a:lnTo>
                <a:lnTo>
                  <a:pt x="114025" y="580292"/>
                </a:lnTo>
                <a:lnTo>
                  <a:pt x="81323" y="547669"/>
                </a:lnTo>
                <a:lnTo>
                  <a:pt x="53416" y="510773"/>
                </a:lnTo>
                <a:lnTo>
                  <a:pt x="30817" y="470117"/>
                </a:lnTo>
                <a:lnTo>
                  <a:pt x="14038" y="426213"/>
                </a:lnTo>
                <a:lnTo>
                  <a:pt x="3595" y="379573"/>
                </a:lnTo>
                <a:lnTo>
                  <a:pt x="0" y="3307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66686" y="386499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22064" y="1437132"/>
            <a:ext cx="662940" cy="662940"/>
          </a:xfrm>
          <a:custGeom>
            <a:avLst/>
            <a:gdLst/>
            <a:ahLst/>
            <a:cxnLst/>
            <a:rect l="l" t="t" r="r" b="b"/>
            <a:pathLst>
              <a:path w="662939" h="662939">
                <a:moveTo>
                  <a:pt x="0" y="331469"/>
                </a:moveTo>
                <a:lnTo>
                  <a:pt x="3595" y="282501"/>
                </a:lnTo>
                <a:lnTo>
                  <a:pt x="14038" y="235758"/>
                </a:lnTo>
                <a:lnTo>
                  <a:pt x="30817" y="191756"/>
                </a:lnTo>
                <a:lnTo>
                  <a:pt x="53416" y="151007"/>
                </a:lnTo>
                <a:lnTo>
                  <a:pt x="81323" y="114025"/>
                </a:lnTo>
                <a:lnTo>
                  <a:pt x="114025" y="81323"/>
                </a:lnTo>
                <a:lnTo>
                  <a:pt x="151007" y="53416"/>
                </a:lnTo>
                <a:lnTo>
                  <a:pt x="191756" y="30817"/>
                </a:lnTo>
                <a:lnTo>
                  <a:pt x="235758" y="14038"/>
                </a:lnTo>
                <a:lnTo>
                  <a:pt x="282501" y="3595"/>
                </a:lnTo>
                <a:lnTo>
                  <a:pt x="331470" y="0"/>
                </a:lnTo>
                <a:lnTo>
                  <a:pt x="380438" y="3595"/>
                </a:lnTo>
                <a:lnTo>
                  <a:pt x="427181" y="14038"/>
                </a:lnTo>
                <a:lnTo>
                  <a:pt x="471183" y="30817"/>
                </a:lnTo>
                <a:lnTo>
                  <a:pt x="511932" y="53416"/>
                </a:lnTo>
                <a:lnTo>
                  <a:pt x="548914" y="81323"/>
                </a:lnTo>
                <a:lnTo>
                  <a:pt x="581616" y="114025"/>
                </a:lnTo>
                <a:lnTo>
                  <a:pt x="609523" y="151007"/>
                </a:lnTo>
                <a:lnTo>
                  <a:pt x="632122" y="191756"/>
                </a:lnTo>
                <a:lnTo>
                  <a:pt x="648901" y="235758"/>
                </a:lnTo>
                <a:lnTo>
                  <a:pt x="659344" y="282501"/>
                </a:lnTo>
                <a:lnTo>
                  <a:pt x="662939" y="331469"/>
                </a:lnTo>
                <a:lnTo>
                  <a:pt x="659344" y="380438"/>
                </a:lnTo>
                <a:lnTo>
                  <a:pt x="648901" y="427181"/>
                </a:lnTo>
                <a:lnTo>
                  <a:pt x="632122" y="471183"/>
                </a:lnTo>
                <a:lnTo>
                  <a:pt x="609523" y="511932"/>
                </a:lnTo>
                <a:lnTo>
                  <a:pt x="581616" y="548914"/>
                </a:lnTo>
                <a:lnTo>
                  <a:pt x="548914" y="581616"/>
                </a:lnTo>
                <a:lnTo>
                  <a:pt x="511932" y="609523"/>
                </a:lnTo>
                <a:lnTo>
                  <a:pt x="471183" y="632122"/>
                </a:lnTo>
                <a:lnTo>
                  <a:pt x="427181" y="648901"/>
                </a:lnTo>
                <a:lnTo>
                  <a:pt x="380438" y="659344"/>
                </a:lnTo>
                <a:lnTo>
                  <a:pt x="331470" y="662939"/>
                </a:lnTo>
                <a:lnTo>
                  <a:pt x="282501" y="659344"/>
                </a:lnTo>
                <a:lnTo>
                  <a:pt x="235758" y="648901"/>
                </a:lnTo>
                <a:lnTo>
                  <a:pt x="191756" y="632122"/>
                </a:lnTo>
                <a:lnTo>
                  <a:pt x="151007" y="609523"/>
                </a:lnTo>
                <a:lnTo>
                  <a:pt x="114025" y="581616"/>
                </a:lnTo>
                <a:lnTo>
                  <a:pt x="81323" y="548914"/>
                </a:lnTo>
                <a:lnTo>
                  <a:pt x="53416" y="511932"/>
                </a:lnTo>
                <a:lnTo>
                  <a:pt x="30817" y="471183"/>
                </a:lnTo>
                <a:lnTo>
                  <a:pt x="14038" y="427181"/>
                </a:lnTo>
                <a:lnTo>
                  <a:pt x="3595" y="380438"/>
                </a:lnTo>
                <a:lnTo>
                  <a:pt x="0" y="331469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577588" y="161340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33816" y="3159251"/>
            <a:ext cx="662940" cy="661670"/>
          </a:xfrm>
          <a:custGeom>
            <a:avLst/>
            <a:gdLst/>
            <a:ahLst/>
            <a:cxnLst/>
            <a:rect l="l" t="t" r="r" b="b"/>
            <a:pathLst>
              <a:path w="662940" h="661670">
                <a:moveTo>
                  <a:pt x="0" y="330708"/>
                </a:moveTo>
                <a:lnTo>
                  <a:pt x="3595" y="281842"/>
                </a:lnTo>
                <a:lnTo>
                  <a:pt x="14038" y="235202"/>
                </a:lnTo>
                <a:lnTo>
                  <a:pt x="30817" y="191298"/>
                </a:lnTo>
                <a:lnTo>
                  <a:pt x="53416" y="150642"/>
                </a:lnTo>
                <a:lnTo>
                  <a:pt x="81323" y="113746"/>
                </a:lnTo>
                <a:lnTo>
                  <a:pt x="114025" y="81123"/>
                </a:lnTo>
                <a:lnTo>
                  <a:pt x="151007" y="53283"/>
                </a:lnTo>
                <a:lnTo>
                  <a:pt x="191756" y="30739"/>
                </a:lnTo>
                <a:lnTo>
                  <a:pt x="235758" y="14003"/>
                </a:lnTo>
                <a:lnTo>
                  <a:pt x="282501" y="3586"/>
                </a:lnTo>
                <a:lnTo>
                  <a:pt x="331469" y="0"/>
                </a:lnTo>
                <a:lnTo>
                  <a:pt x="380438" y="3586"/>
                </a:lnTo>
                <a:lnTo>
                  <a:pt x="427181" y="14003"/>
                </a:lnTo>
                <a:lnTo>
                  <a:pt x="471183" y="30739"/>
                </a:lnTo>
                <a:lnTo>
                  <a:pt x="511932" y="53283"/>
                </a:lnTo>
                <a:lnTo>
                  <a:pt x="548914" y="81123"/>
                </a:lnTo>
                <a:lnTo>
                  <a:pt x="581616" y="113746"/>
                </a:lnTo>
                <a:lnTo>
                  <a:pt x="609523" y="150642"/>
                </a:lnTo>
                <a:lnTo>
                  <a:pt x="632122" y="191298"/>
                </a:lnTo>
                <a:lnTo>
                  <a:pt x="648901" y="235202"/>
                </a:lnTo>
                <a:lnTo>
                  <a:pt x="659344" y="281842"/>
                </a:lnTo>
                <a:lnTo>
                  <a:pt x="662939" y="330708"/>
                </a:lnTo>
                <a:lnTo>
                  <a:pt x="659344" y="379573"/>
                </a:lnTo>
                <a:lnTo>
                  <a:pt x="648901" y="426213"/>
                </a:lnTo>
                <a:lnTo>
                  <a:pt x="632122" y="470117"/>
                </a:lnTo>
                <a:lnTo>
                  <a:pt x="609523" y="510773"/>
                </a:lnTo>
                <a:lnTo>
                  <a:pt x="581616" y="547669"/>
                </a:lnTo>
                <a:lnTo>
                  <a:pt x="548914" y="580292"/>
                </a:lnTo>
                <a:lnTo>
                  <a:pt x="511932" y="608132"/>
                </a:lnTo>
                <a:lnTo>
                  <a:pt x="471183" y="630676"/>
                </a:lnTo>
                <a:lnTo>
                  <a:pt x="427181" y="647412"/>
                </a:lnTo>
                <a:lnTo>
                  <a:pt x="380438" y="657829"/>
                </a:lnTo>
                <a:lnTo>
                  <a:pt x="331469" y="661416"/>
                </a:lnTo>
                <a:lnTo>
                  <a:pt x="282501" y="657829"/>
                </a:lnTo>
                <a:lnTo>
                  <a:pt x="235758" y="647412"/>
                </a:lnTo>
                <a:lnTo>
                  <a:pt x="191756" y="630676"/>
                </a:lnTo>
                <a:lnTo>
                  <a:pt x="151007" y="608132"/>
                </a:lnTo>
                <a:lnTo>
                  <a:pt x="114025" y="580292"/>
                </a:lnTo>
                <a:lnTo>
                  <a:pt x="81323" y="547669"/>
                </a:lnTo>
                <a:lnTo>
                  <a:pt x="53416" y="510773"/>
                </a:lnTo>
                <a:lnTo>
                  <a:pt x="30817" y="470117"/>
                </a:lnTo>
                <a:lnTo>
                  <a:pt x="14038" y="426213"/>
                </a:lnTo>
                <a:lnTo>
                  <a:pt x="3595" y="379573"/>
                </a:lnTo>
                <a:lnTo>
                  <a:pt x="0" y="33070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722614" y="3334588"/>
            <a:ext cx="89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168640" y="4351020"/>
            <a:ext cx="662940" cy="661670"/>
          </a:xfrm>
          <a:custGeom>
            <a:avLst/>
            <a:gdLst/>
            <a:ahLst/>
            <a:cxnLst/>
            <a:rect l="l" t="t" r="r" b="b"/>
            <a:pathLst>
              <a:path w="662940" h="661670">
                <a:moveTo>
                  <a:pt x="0" y="330707"/>
                </a:moveTo>
                <a:lnTo>
                  <a:pt x="3595" y="281842"/>
                </a:lnTo>
                <a:lnTo>
                  <a:pt x="14038" y="235202"/>
                </a:lnTo>
                <a:lnTo>
                  <a:pt x="30817" y="191298"/>
                </a:lnTo>
                <a:lnTo>
                  <a:pt x="53416" y="150642"/>
                </a:lnTo>
                <a:lnTo>
                  <a:pt x="81323" y="113746"/>
                </a:lnTo>
                <a:lnTo>
                  <a:pt x="114025" y="81123"/>
                </a:lnTo>
                <a:lnTo>
                  <a:pt x="151007" y="53283"/>
                </a:lnTo>
                <a:lnTo>
                  <a:pt x="191756" y="30739"/>
                </a:lnTo>
                <a:lnTo>
                  <a:pt x="235758" y="14003"/>
                </a:lnTo>
                <a:lnTo>
                  <a:pt x="282501" y="3586"/>
                </a:lnTo>
                <a:lnTo>
                  <a:pt x="331469" y="0"/>
                </a:lnTo>
                <a:lnTo>
                  <a:pt x="380438" y="3586"/>
                </a:lnTo>
                <a:lnTo>
                  <a:pt x="427181" y="14003"/>
                </a:lnTo>
                <a:lnTo>
                  <a:pt x="471183" y="30739"/>
                </a:lnTo>
                <a:lnTo>
                  <a:pt x="511932" y="53283"/>
                </a:lnTo>
                <a:lnTo>
                  <a:pt x="548914" y="81123"/>
                </a:lnTo>
                <a:lnTo>
                  <a:pt x="581616" y="113746"/>
                </a:lnTo>
                <a:lnTo>
                  <a:pt x="609523" y="150642"/>
                </a:lnTo>
                <a:lnTo>
                  <a:pt x="632122" y="191298"/>
                </a:lnTo>
                <a:lnTo>
                  <a:pt x="648901" y="235202"/>
                </a:lnTo>
                <a:lnTo>
                  <a:pt x="659344" y="281842"/>
                </a:lnTo>
                <a:lnTo>
                  <a:pt x="662939" y="330707"/>
                </a:lnTo>
                <a:lnTo>
                  <a:pt x="659344" y="379573"/>
                </a:lnTo>
                <a:lnTo>
                  <a:pt x="648901" y="426213"/>
                </a:lnTo>
                <a:lnTo>
                  <a:pt x="632122" y="470117"/>
                </a:lnTo>
                <a:lnTo>
                  <a:pt x="609523" y="510773"/>
                </a:lnTo>
                <a:lnTo>
                  <a:pt x="581616" y="547669"/>
                </a:lnTo>
                <a:lnTo>
                  <a:pt x="548914" y="580292"/>
                </a:lnTo>
                <a:lnTo>
                  <a:pt x="511932" y="608132"/>
                </a:lnTo>
                <a:lnTo>
                  <a:pt x="471183" y="630676"/>
                </a:lnTo>
                <a:lnTo>
                  <a:pt x="427181" y="647412"/>
                </a:lnTo>
                <a:lnTo>
                  <a:pt x="380438" y="657829"/>
                </a:lnTo>
                <a:lnTo>
                  <a:pt x="331469" y="661415"/>
                </a:lnTo>
                <a:lnTo>
                  <a:pt x="282501" y="657829"/>
                </a:lnTo>
                <a:lnTo>
                  <a:pt x="235758" y="647412"/>
                </a:lnTo>
                <a:lnTo>
                  <a:pt x="191756" y="630676"/>
                </a:lnTo>
                <a:lnTo>
                  <a:pt x="151007" y="608132"/>
                </a:lnTo>
                <a:lnTo>
                  <a:pt x="114025" y="580292"/>
                </a:lnTo>
                <a:lnTo>
                  <a:pt x="81323" y="547669"/>
                </a:lnTo>
                <a:lnTo>
                  <a:pt x="53416" y="510773"/>
                </a:lnTo>
                <a:lnTo>
                  <a:pt x="30817" y="470117"/>
                </a:lnTo>
                <a:lnTo>
                  <a:pt x="14038" y="426213"/>
                </a:lnTo>
                <a:lnTo>
                  <a:pt x="3595" y="379573"/>
                </a:lnTo>
                <a:lnTo>
                  <a:pt x="0" y="3307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50960" y="4527042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159887" y="1767331"/>
            <a:ext cx="5829935" cy="3156585"/>
          </a:xfrm>
          <a:custGeom>
            <a:avLst/>
            <a:gdLst/>
            <a:ahLst/>
            <a:cxnLst/>
            <a:rect l="l" t="t" r="r" b="b"/>
            <a:pathLst>
              <a:path w="5829934" h="3156585">
                <a:moveTo>
                  <a:pt x="631317" y="2914396"/>
                </a:moveTo>
                <a:lnTo>
                  <a:pt x="615149" y="2880106"/>
                </a:lnTo>
                <a:lnTo>
                  <a:pt x="594995" y="2837307"/>
                </a:lnTo>
                <a:lnTo>
                  <a:pt x="575322" y="2862326"/>
                </a:lnTo>
                <a:lnTo>
                  <a:pt x="7874" y="2415667"/>
                </a:lnTo>
                <a:lnTo>
                  <a:pt x="0" y="2425573"/>
                </a:lnTo>
                <a:lnTo>
                  <a:pt x="567512" y="2872270"/>
                </a:lnTo>
                <a:lnTo>
                  <a:pt x="547878" y="2897251"/>
                </a:lnTo>
                <a:lnTo>
                  <a:pt x="631317" y="2914396"/>
                </a:lnTo>
                <a:close/>
              </a:path>
              <a:path w="5829934" h="3156585">
                <a:moveTo>
                  <a:pt x="1161669" y="2032"/>
                </a:moveTo>
                <a:lnTo>
                  <a:pt x="1076833" y="8890"/>
                </a:lnTo>
                <a:lnTo>
                  <a:pt x="1093279" y="36042"/>
                </a:lnTo>
                <a:lnTo>
                  <a:pt x="561467" y="358013"/>
                </a:lnTo>
                <a:lnTo>
                  <a:pt x="568071" y="368808"/>
                </a:lnTo>
                <a:lnTo>
                  <a:pt x="1099896" y="46951"/>
                </a:lnTo>
                <a:lnTo>
                  <a:pt x="1116330" y="74041"/>
                </a:lnTo>
                <a:lnTo>
                  <a:pt x="1144384" y="29464"/>
                </a:lnTo>
                <a:lnTo>
                  <a:pt x="1161669" y="2032"/>
                </a:lnTo>
                <a:close/>
              </a:path>
              <a:path w="5829934" h="3156585">
                <a:moveTo>
                  <a:pt x="1360932" y="1590040"/>
                </a:moveTo>
                <a:lnTo>
                  <a:pt x="1277493" y="1572895"/>
                </a:lnTo>
                <a:lnTo>
                  <a:pt x="1285621" y="1603489"/>
                </a:lnTo>
                <a:lnTo>
                  <a:pt x="2286" y="1945259"/>
                </a:lnTo>
                <a:lnTo>
                  <a:pt x="5588" y="1957578"/>
                </a:lnTo>
                <a:lnTo>
                  <a:pt x="1288897" y="1615808"/>
                </a:lnTo>
                <a:lnTo>
                  <a:pt x="1297051" y="1646428"/>
                </a:lnTo>
                <a:lnTo>
                  <a:pt x="1349413" y="1600200"/>
                </a:lnTo>
                <a:lnTo>
                  <a:pt x="1360932" y="1590040"/>
                </a:lnTo>
                <a:close/>
              </a:path>
              <a:path w="5829934" h="3156585">
                <a:moveTo>
                  <a:pt x="1460500" y="1351280"/>
                </a:moveTo>
                <a:lnTo>
                  <a:pt x="603694" y="864717"/>
                </a:lnTo>
                <a:lnTo>
                  <a:pt x="607275" y="858393"/>
                </a:lnTo>
                <a:lnTo>
                  <a:pt x="619379" y="837057"/>
                </a:lnTo>
                <a:lnTo>
                  <a:pt x="534289" y="832612"/>
                </a:lnTo>
                <a:lnTo>
                  <a:pt x="581787" y="903351"/>
                </a:lnTo>
                <a:lnTo>
                  <a:pt x="597433" y="875741"/>
                </a:lnTo>
                <a:lnTo>
                  <a:pt x="1454277" y="1362329"/>
                </a:lnTo>
                <a:lnTo>
                  <a:pt x="1460500" y="1351280"/>
                </a:lnTo>
                <a:close/>
              </a:path>
              <a:path w="5829934" h="3156585">
                <a:moveTo>
                  <a:pt x="2222627" y="3114040"/>
                </a:moveTo>
                <a:lnTo>
                  <a:pt x="2213724" y="3109976"/>
                </a:lnTo>
                <a:lnTo>
                  <a:pt x="2145030" y="3078607"/>
                </a:lnTo>
                <a:lnTo>
                  <a:pt x="2146122" y="3109976"/>
                </a:lnTo>
                <a:lnTo>
                  <a:pt x="2146135" y="3110420"/>
                </a:lnTo>
                <a:lnTo>
                  <a:pt x="1196975" y="3143504"/>
                </a:lnTo>
                <a:lnTo>
                  <a:pt x="1197419" y="3154807"/>
                </a:lnTo>
                <a:lnTo>
                  <a:pt x="1197483" y="3156204"/>
                </a:lnTo>
                <a:lnTo>
                  <a:pt x="2146579" y="3123006"/>
                </a:lnTo>
                <a:lnTo>
                  <a:pt x="2146262" y="3114040"/>
                </a:lnTo>
                <a:lnTo>
                  <a:pt x="2146566" y="3122549"/>
                </a:lnTo>
                <a:lnTo>
                  <a:pt x="2146579" y="3123006"/>
                </a:lnTo>
                <a:lnTo>
                  <a:pt x="2147697" y="3154807"/>
                </a:lnTo>
                <a:lnTo>
                  <a:pt x="2222627" y="3114040"/>
                </a:lnTo>
                <a:close/>
              </a:path>
              <a:path w="5829934" h="3156585">
                <a:moveTo>
                  <a:pt x="2955417" y="525907"/>
                </a:moveTo>
                <a:lnTo>
                  <a:pt x="1896859" y="28676"/>
                </a:lnTo>
                <a:lnTo>
                  <a:pt x="1899412" y="23241"/>
                </a:lnTo>
                <a:lnTo>
                  <a:pt x="1910334" y="0"/>
                </a:lnTo>
                <a:lnTo>
                  <a:pt x="1825117" y="2032"/>
                </a:lnTo>
                <a:lnTo>
                  <a:pt x="1877949" y="68961"/>
                </a:lnTo>
                <a:lnTo>
                  <a:pt x="1891436" y="40246"/>
                </a:lnTo>
                <a:lnTo>
                  <a:pt x="2949956" y="537464"/>
                </a:lnTo>
                <a:lnTo>
                  <a:pt x="2955417" y="525907"/>
                </a:lnTo>
                <a:close/>
              </a:path>
              <a:path w="5829934" h="3156585">
                <a:moveTo>
                  <a:pt x="3049270" y="765556"/>
                </a:moveTo>
                <a:lnTo>
                  <a:pt x="2964053" y="767334"/>
                </a:lnTo>
                <a:lnTo>
                  <a:pt x="2978874" y="795464"/>
                </a:lnTo>
                <a:lnTo>
                  <a:pt x="1924304" y="1350264"/>
                </a:lnTo>
                <a:lnTo>
                  <a:pt x="1930146" y="1361567"/>
                </a:lnTo>
                <a:lnTo>
                  <a:pt x="2984779" y="806665"/>
                </a:lnTo>
                <a:lnTo>
                  <a:pt x="2999613" y="834771"/>
                </a:lnTo>
                <a:lnTo>
                  <a:pt x="3032048" y="789559"/>
                </a:lnTo>
                <a:lnTo>
                  <a:pt x="3049270" y="765556"/>
                </a:lnTo>
                <a:close/>
              </a:path>
              <a:path w="5829934" h="3156585">
                <a:moveTo>
                  <a:pt x="3352927" y="2259076"/>
                </a:moveTo>
                <a:lnTo>
                  <a:pt x="3348990" y="2246884"/>
                </a:lnTo>
                <a:lnTo>
                  <a:pt x="1365351" y="2885757"/>
                </a:lnTo>
                <a:lnTo>
                  <a:pt x="1355598" y="2855468"/>
                </a:lnTo>
                <a:lnTo>
                  <a:pt x="1294765" y="2915031"/>
                </a:lnTo>
                <a:lnTo>
                  <a:pt x="1378966" y="2927985"/>
                </a:lnTo>
                <a:lnTo>
                  <a:pt x="1370482" y="2901696"/>
                </a:lnTo>
                <a:lnTo>
                  <a:pt x="1369225" y="2897797"/>
                </a:lnTo>
                <a:lnTo>
                  <a:pt x="3352927" y="2259076"/>
                </a:lnTo>
                <a:close/>
              </a:path>
              <a:path w="5829934" h="3156585">
                <a:moveTo>
                  <a:pt x="3450844" y="2493137"/>
                </a:moveTo>
                <a:lnTo>
                  <a:pt x="3444367" y="2482215"/>
                </a:lnTo>
                <a:lnTo>
                  <a:pt x="2852039" y="2834995"/>
                </a:lnTo>
                <a:lnTo>
                  <a:pt x="2835783" y="2807716"/>
                </a:lnTo>
                <a:lnTo>
                  <a:pt x="2789809" y="2879471"/>
                </a:lnTo>
                <a:lnTo>
                  <a:pt x="2874772" y="2873121"/>
                </a:lnTo>
                <a:lnTo>
                  <a:pt x="2862427" y="2852420"/>
                </a:lnTo>
                <a:lnTo>
                  <a:pt x="2858541" y="2845905"/>
                </a:lnTo>
                <a:lnTo>
                  <a:pt x="3450844" y="2493137"/>
                </a:lnTo>
                <a:close/>
              </a:path>
              <a:path w="5829934" h="3156585">
                <a:moveTo>
                  <a:pt x="3882009" y="1326388"/>
                </a:moveTo>
                <a:lnTo>
                  <a:pt x="3801110" y="1299464"/>
                </a:lnTo>
                <a:lnTo>
                  <a:pt x="3805593" y="1330871"/>
                </a:lnTo>
                <a:lnTo>
                  <a:pt x="2023872" y="1584960"/>
                </a:lnTo>
                <a:lnTo>
                  <a:pt x="2025650" y="1597533"/>
                </a:lnTo>
                <a:lnTo>
                  <a:pt x="3807396" y="1343431"/>
                </a:lnTo>
                <a:lnTo>
                  <a:pt x="3811905" y="1374902"/>
                </a:lnTo>
                <a:lnTo>
                  <a:pt x="3878148" y="1329055"/>
                </a:lnTo>
                <a:lnTo>
                  <a:pt x="3882009" y="1326388"/>
                </a:lnTo>
                <a:close/>
              </a:path>
              <a:path w="5829934" h="3156585">
                <a:moveTo>
                  <a:pt x="3980815" y="1644650"/>
                </a:moveTo>
                <a:lnTo>
                  <a:pt x="3979634" y="1614424"/>
                </a:lnTo>
                <a:lnTo>
                  <a:pt x="3977513" y="1559560"/>
                </a:lnTo>
                <a:lnTo>
                  <a:pt x="3911346" y="1613281"/>
                </a:lnTo>
                <a:lnTo>
                  <a:pt x="3939451" y="1625981"/>
                </a:lnTo>
                <a:lnTo>
                  <a:pt x="3937851" y="1628914"/>
                </a:lnTo>
                <a:lnTo>
                  <a:pt x="3923919" y="1642491"/>
                </a:lnTo>
                <a:lnTo>
                  <a:pt x="3886962" y="1671066"/>
                </a:lnTo>
                <a:lnTo>
                  <a:pt x="3839972" y="1699514"/>
                </a:lnTo>
                <a:lnTo>
                  <a:pt x="3783203" y="1727835"/>
                </a:lnTo>
                <a:lnTo>
                  <a:pt x="3717163" y="1755902"/>
                </a:lnTo>
                <a:lnTo>
                  <a:pt x="3680841" y="1769745"/>
                </a:lnTo>
                <a:lnTo>
                  <a:pt x="3642233" y="1783461"/>
                </a:lnTo>
                <a:lnTo>
                  <a:pt x="3601466" y="1797189"/>
                </a:lnTo>
                <a:lnTo>
                  <a:pt x="3558794" y="1810766"/>
                </a:lnTo>
                <a:lnTo>
                  <a:pt x="3513836" y="1824113"/>
                </a:lnTo>
                <a:lnTo>
                  <a:pt x="3466960" y="1837436"/>
                </a:lnTo>
                <a:lnTo>
                  <a:pt x="3418205" y="1850644"/>
                </a:lnTo>
                <a:lnTo>
                  <a:pt x="3367405" y="1863598"/>
                </a:lnTo>
                <a:lnTo>
                  <a:pt x="3314827" y="1876425"/>
                </a:lnTo>
                <a:lnTo>
                  <a:pt x="3204210" y="1901698"/>
                </a:lnTo>
                <a:lnTo>
                  <a:pt x="3145663" y="1914144"/>
                </a:lnTo>
                <a:lnTo>
                  <a:pt x="3025394" y="1938147"/>
                </a:lnTo>
                <a:lnTo>
                  <a:pt x="2898140" y="1961388"/>
                </a:lnTo>
                <a:lnTo>
                  <a:pt x="2764790" y="1983867"/>
                </a:lnTo>
                <a:lnTo>
                  <a:pt x="2625725" y="2005457"/>
                </a:lnTo>
                <a:lnTo>
                  <a:pt x="2481453" y="2026031"/>
                </a:lnTo>
                <a:lnTo>
                  <a:pt x="2178177" y="2064004"/>
                </a:lnTo>
                <a:lnTo>
                  <a:pt x="1857756" y="2097278"/>
                </a:lnTo>
                <a:lnTo>
                  <a:pt x="1523238" y="2125726"/>
                </a:lnTo>
                <a:lnTo>
                  <a:pt x="1177417" y="2148586"/>
                </a:lnTo>
                <a:lnTo>
                  <a:pt x="822960" y="2165350"/>
                </a:lnTo>
                <a:lnTo>
                  <a:pt x="462915" y="2175891"/>
                </a:lnTo>
                <a:lnTo>
                  <a:pt x="99949" y="2179447"/>
                </a:lnTo>
                <a:lnTo>
                  <a:pt x="99949" y="2192147"/>
                </a:lnTo>
                <a:lnTo>
                  <a:pt x="463169" y="2188591"/>
                </a:lnTo>
                <a:lnTo>
                  <a:pt x="823341" y="2178050"/>
                </a:lnTo>
                <a:lnTo>
                  <a:pt x="1178052" y="2161159"/>
                </a:lnTo>
                <a:lnTo>
                  <a:pt x="1524254" y="2138299"/>
                </a:lnTo>
                <a:lnTo>
                  <a:pt x="1858899" y="2109978"/>
                </a:lnTo>
                <a:lnTo>
                  <a:pt x="2179574" y="2076577"/>
                </a:lnTo>
                <a:lnTo>
                  <a:pt x="2333625" y="2058162"/>
                </a:lnTo>
                <a:lnTo>
                  <a:pt x="2483104" y="2038604"/>
                </a:lnTo>
                <a:lnTo>
                  <a:pt x="2627503" y="2018030"/>
                </a:lnTo>
                <a:lnTo>
                  <a:pt x="2766822" y="1996440"/>
                </a:lnTo>
                <a:lnTo>
                  <a:pt x="2900172" y="1973961"/>
                </a:lnTo>
                <a:lnTo>
                  <a:pt x="3027807" y="1950593"/>
                </a:lnTo>
                <a:lnTo>
                  <a:pt x="3089021" y="1938655"/>
                </a:lnTo>
                <a:lnTo>
                  <a:pt x="3206877" y="1914144"/>
                </a:lnTo>
                <a:lnTo>
                  <a:pt x="3317748" y="1888871"/>
                </a:lnTo>
                <a:lnTo>
                  <a:pt x="3370453" y="1875917"/>
                </a:lnTo>
                <a:lnTo>
                  <a:pt x="3421380" y="1862836"/>
                </a:lnTo>
                <a:lnTo>
                  <a:pt x="3470262" y="1849755"/>
                </a:lnTo>
                <a:lnTo>
                  <a:pt x="3517392" y="1836420"/>
                </a:lnTo>
                <a:lnTo>
                  <a:pt x="3562350" y="1822958"/>
                </a:lnTo>
                <a:lnTo>
                  <a:pt x="3605403" y="1809242"/>
                </a:lnTo>
                <a:lnTo>
                  <a:pt x="3646297" y="1795538"/>
                </a:lnTo>
                <a:lnTo>
                  <a:pt x="3685159" y="1781683"/>
                </a:lnTo>
                <a:lnTo>
                  <a:pt x="3721735" y="1767725"/>
                </a:lnTo>
                <a:lnTo>
                  <a:pt x="3788283" y="1739519"/>
                </a:lnTo>
                <a:lnTo>
                  <a:pt x="3845814" y="1710817"/>
                </a:lnTo>
                <a:lnTo>
                  <a:pt x="3893820" y="1681734"/>
                </a:lnTo>
                <a:lnTo>
                  <a:pt x="3932047" y="1652270"/>
                </a:lnTo>
                <a:lnTo>
                  <a:pt x="3948430" y="1635887"/>
                </a:lnTo>
                <a:lnTo>
                  <a:pt x="3951020" y="1631200"/>
                </a:lnTo>
                <a:lnTo>
                  <a:pt x="3980815" y="1644650"/>
                </a:lnTo>
                <a:close/>
              </a:path>
              <a:path w="5829934" h="3156585">
                <a:moveTo>
                  <a:pt x="4218178" y="1661160"/>
                </a:moveTo>
                <a:lnTo>
                  <a:pt x="4208399" y="1653032"/>
                </a:lnTo>
                <a:lnTo>
                  <a:pt x="3960926" y="1955482"/>
                </a:lnTo>
                <a:lnTo>
                  <a:pt x="3936365" y="1935353"/>
                </a:lnTo>
                <a:lnTo>
                  <a:pt x="3917569" y="2018538"/>
                </a:lnTo>
                <a:lnTo>
                  <a:pt x="3995293" y="1983613"/>
                </a:lnTo>
                <a:lnTo>
                  <a:pt x="3982720" y="1973326"/>
                </a:lnTo>
                <a:lnTo>
                  <a:pt x="3970705" y="1963483"/>
                </a:lnTo>
                <a:lnTo>
                  <a:pt x="4218178" y="1661160"/>
                </a:lnTo>
                <a:close/>
              </a:path>
              <a:path w="5829934" h="3156585">
                <a:moveTo>
                  <a:pt x="5105654" y="2679573"/>
                </a:moveTo>
                <a:lnTo>
                  <a:pt x="5102174" y="2628011"/>
                </a:lnTo>
                <a:lnTo>
                  <a:pt x="5099939" y="2594610"/>
                </a:lnTo>
                <a:lnTo>
                  <a:pt x="5072545" y="2610713"/>
                </a:lnTo>
                <a:lnTo>
                  <a:pt x="4453382" y="1556385"/>
                </a:lnTo>
                <a:lnTo>
                  <a:pt x="4442460" y="1562735"/>
                </a:lnTo>
                <a:lnTo>
                  <a:pt x="5061661" y="2617127"/>
                </a:lnTo>
                <a:lnTo>
                  <a:pt x="5034280" y="2633218"/>
                </a:lnTo>
                <a:lnTo>
                  <a:pt x="5105654" y="2679573"/>
                </a:lnTo>
                <a:close/>
              </a:path>
              <a:path w="5829934" h="3156585">
                <a:moveTo>
                  <a:pt x="5377180" y="1487805"/>
                </a:moveTo>
                <a:lnTo>
                  <a:pt x="5374551" y="1443736"/>
                </a:lnTo>
                <a:lnTo>
                  <a:pt x="5374513" y="1442974"/>
                </a:lnTo>
                <a:lnTo>
                  <a:pt x="5367020" y="1397508"/>
                </a:lnTo>
                <a:lnTo>
                  <a:pt x="5354574" y="1352296"/>
                </a:lnTo>
                <a:lnTo>
                  <a:pt x="5337302" y="1307338"/>
                </a:lnTo>
                <a:lnTo>
                  <a:pt x="5315585" y="1262888"/>
                </a:lnTo>
                <a:lnTo>
                  <a:pt x="5289550" y="1218819"/>
                </a:lnTo>
                <a:lnTo>
                  <a:pt x="5259197" y="1175512"/>
                </a:lnTo>
                <a:lnTo>
                  <a:pt x="5225034" y="1132713"/>
                </a:lnTo>
                <a:lnTo>
                  <a:pt x="5186807" y="1090803"/>
                </a:lnTo>
                <a:lnTo>
                  <a:pt x="5144897" y="1049528"/>
                </a:lnTo>
                <a:lnTo>
                  <a:pt x="5099685" y="1009269"/>
                </a:lnTo>
                <a:lnTo>
                  <a:pt x="5050790" y="970026"/>
                </a:lnTo>
                <a:lnTo>
                  <a:pt x="4998974" y="931799"/>
                </a:lnTo>
                <a:lnTo>
                  <a:pt x="4943983" y="894842"/>
                </a:lnTo>
                <a:lnTo>
                  <a:pt x="4886071" y="859028"/>
                </a:lnTo>
                <a:lnTo>
                  <a:pt x="4825492" y="824484"/>
                </a:lnTo>
                <a:lnTo>
                  <a:pt x="4762373" y="791464"/>
                </a:lnTo>
                <a:lnTo>
                  <a:pt x="4696841" y="759968"/>
                </a:lnTo>
                <a:lnTo>
                  <a:pt x="4629023" y="729996"/>
                </a:lnTo>
                <a:lnTo>
                  <a:pt x="4559046" y="701675"/>
                </a:lnTo>
                <a:lnTo>
                  <a:pt x="4487291" y="675132"/>
                </a:lnTo>
                <a:lnTo>
                  <a:pt x="4413758" y="650494"/>
                </a:lnTo>
                <a:lnTo>
                  <a:pt x="4338447" y="627761"/>
                </a:lnTo>
                <a:lnTo>
                  <a:pt x="4261993" y="607060"/>
                </a:lnTo>
                <a:lnTo>
                  <a:pt x="4183888" y="588391"/>
                </a:lnTo>
                <a:lnTo>
                  <a:pt x="4104894" y="572008"/>
                </a:lnTo>
                <a:lnTo>
                  <a:pt x="4024884" y="557911"/>
                </a:lnTo>
                <a:lnTo>
                  <a:pt x="3944112" y="546100"/>
                </a:lnTo>
                <a:lnTo>
                  <a:pt x="3862705" y="536702"/>
                </a:lnTo>
                <a:lnTo>
                  <a:pt x="3780663" y="530098"/>
                </a:lnTo>
                <a:lnTo>
                  <a:pt x="3698367" y="525907"/>
                </a:lnTo>
                <a:lnTo>
                  <a:pt x="3692118" y="525907"/>
                </a:lnTo>
                <a:lnTo>
                  <a:pt x="3692118" y="525653"/>
                </a:lnTo>
                <a:lnTo>
                  <a:pt x="3692652" y="494030"/>
                </a:lnTo>
                <a:lnTo>
                  <a:pt x="3615817" y="530860"/>
                </a:lnTo>
                <a:lnTo>
                  <a:pt x="3691369" y="570230"/>
                </a:lnTo>
                <a:lnTo>
                  <a:pt x="3691725" y="549402"/>
                </a:lnTo>
                <a:lnTo>
                  <a:pt x="3691839" y="542671"/>
                </a:lnTo>
                <a:lnTo>
                  <a:pt x="3691902" y="538607"/>
                </a:lnTo>
                <a:lnTo>
                  <a:pt x="3697719" y="538607"/>
                </a:lnTo>
                <a:lnTo>
                  <a:pt x="3779647" y="542671"/>
                </a:lnTo>
                <a:lnTo>
                  <a:pt x="3861181" y="549402"/>
                </a:lnTo>
                <a:lnTo>
                  <a:pt x="3942334" y="558673"/>
                </a:lnTo>
                <a:lnTo>
                  <a:pt x="4022725" y="570357"/>
                </a:lnTo>
                <a:lnTo>
                  <a:pt x="4102354" y="584454"/>
                </a:lnTo>
                <a:lnTo>
                  <a:pt x="4180967" y="600710"/>
                </a:lnTo>
                <a:lnTo>
                  <a:pt x="4258564" y="619252"/>
                </a:lnTo>
                <a:lnTo>
                  <a:pt x="4334891" y="639953"/>
                </a:lnTo>
                <a:lnTo>
                  <a:pt x="4409694" y="662559"/>
                </a:lnTo>
                <a:lnTo>
                  <a:pt x="4482846" y="687070"/>
                </a:lnTo>
                <a:lnTo>
                  <a:pt x="4554347" y="713486"/>
                </a:lnTo>
                <a:lnTo>
                  <a:pt x="4623816" y="741553"/>
                </a:lnTo>
                <a:lnTo>
                  <a:pt x="4691253" y="771398"/>
                </a:lnTo>
                <a:lnTo>
                  <a:pt x="4756404" y="802767"/>
                </a:lnTo>
                <a:lnTo>
                  <a:pt x="4819269" y="835533"/>
                </a:lnTo>
                <a:lnTo>
                  <a:pt x="4879340" y="869823"/>
                </a:lnTo>
                <a:lnTo>
                  <a:pt x="4936871" y="905256"/>
                </a:lnTo>
                <a:lnTo>
                  <a:pt x="4991481" y="941959"/>
                </a:lnTo>
                <a:lnTo>
                  <a:pt x="5042916" y="979932"/>
                </a:lnTo>
                <a:lnTo>
                  <a:pt x="5091176" y="1018794"/>
                </a:lnTo>
                <a:lnTo>
                  <a:pt x="5136007" y="1058545"/>
                </a:lnTo>
                <a:lnTo>
                  <a:pt x="5177409" y="1099312"/>
                </a:lnTo>
                <a:lnTo>
                  <a:pt x="5215128" y="1140714"/>
                </a:lnTo>
                <a:lnTo>
                  <a:pt x="5248783" y="1182751"/>
                </a:lnTo>
                <a:lnTo>
                  <a:pt x="5278501" y="1225296"/>
                </a:lnTo>
                <a:lnTo>
                  <a:pt x="5304155" y="1268476"/>
                </a:lnTo>
                <a:lnTo>
                  <a:pt x="5325491" y="1311910"/>
                </a:lnTo>
                <a:lnTo>
                  <a:pt x="5342255" y="1355725"/>
                </a:lnTo>
                <a:lnTo>
                  <a:pt x="5354447" y="1399667"/>
                </a:lnTo>
                <a:lnTo>
                  <a:pt x="5361940" y="1443736"/>
                </a:lnTo>
                <a:lnTo>
                  <a:pt x="5364429" y="1487805"/>
                </a:lnTo>
                <a:lnTo>
                  <a:pt x="5364480" y="1488567"/>
                </a:lnTo>
                <a:lnTo>
                  <a:pt x="5377180" y="1487805"/>
                </a:lnTo>
                <a:close/>
              </a:path>
              <a:path w="5829934" h="3156585">
                <a:moveTo>
                  <a:pt x="5606288" y="2053336"/>
                </a:moveTo>
                <a:lnTo>
                  <a:pt x="5538089" y="2104390"/>
                </a:lnTo>
                <a:lnTo>
                  <a:pt x="5566461" y="2118614"/>
                </a:lnTo>
                <a:lnTo>
                  <a:pt x="5335270" y="2580132"/>
                </a:lnTo>
                <a:lnTo>
                  <a:pt x="5346700" y="2585847"/>
                </a:lnTo>
                <a:lnTo>
                  <a:pt x="5577840" y="2124316"/>
                </a:lnTo>
                <a:lnTo>
                  <a:pt x="5606288" y="2138553"/>
                </a:lnTo>
                <a:lnTo>
                  <a:pt x="5606288" y="2107311"/>
                </a:lnTo>
                <a:lnTo>
                  <a:pt x="5606288" y="2053336"/>
                </a:lnTo>
                <a:close/>
              </a:path>
              <a:path w="5829934" h="3156585">
                <a:moveTo>
                  <a:pt x="5829427" y="347345"/>
                </a:moveTo>
                <a:lnTo>
                  <a:pt x="5823420" y="327152"/>
                </a:lnTo>
                <a:lnTo>
                  <a:pt x="5805170" y="265684"/>
                </a:lnTo>
                <a:lnTo>
                  <a:pt x="5754370" y="334137"/>
                </a:lnTo>
                <a:lnTo>
                  <a:pt x="5785688" y="339648"/>
                </a:lnTo>
                <a:lnTo>
                  <a:pt x="5599938" y="1390142"/>
                </a:lnTo>
                <a:lnTo>
                  <a:pt x="5612384" y="1392301"/>
                </a:lnTo>
                <a:lnTo>
                  <a:pt x="5798121" y="341845"/>
                </a:lnTo>
                <a:lnTo>
                  <a:pt x="5829427" y="347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754373" y="171881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25770" y="347941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9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912989" y="3558997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73370" y="25991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16400" y="25991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97039" y="347941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02604" y="17990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600450" y="323926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683243" y="403961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295771" y="443953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217667" y="403961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86654" y="4599558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46526" y="411949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90078" y="227914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991345" y="243916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045072" y="4652390"/>
            <a:ext cx="2123440" cy="235585"/>
          </a:xfrm>
          <a:custGeom>
            <a:avLst/>
            <a:gdLst/>
            <a:ahLst/>
            <a:cxnLst/>
            <a:rect l="l" t="t" r="r" b="b"/>
            <a:pathLst>
              <a:path w="2123440" h="235585">
                <a:moveTo>
                  <a:pt x="2046522" y="31662"/>
                </a:moveTo>
                <a:lnTo>
                  <a:pt x="0" y="222884"/>
                </a:lnTo>
                <a:lnTo>
                  <a:pt x="1269" y="235584"/>
                </a:lnTo>
                <a:lnTo>
                  <a:pt x="2047700" y="44244"/>
                </a:lnTo>
                <a:lnTo>
                  <a:pt x="2046522" y="31662"/>
                </a:lnTo>
                <a:close/>
              </a:path>
              <a:path w="2123440" h="235585">
                <a:moveTo>
                  <a:pt x="2122077" y="30479"/>
                </a:moveTo>
                <a:lnTo>
                  <a:pt x="2059177" y="30479"/>
                </a:lnTo>
                <a:lnTo>
                  <a:pt x="2060448" y="43052"/>
                </a:lnTo>
                <a:lnTo>
                  <a:pt x="2047700" y="44244"/>
                </a:lnTo>
                <a:lnTo>
                  <a:pt x="2050669" y="75945"/>
                </a:lnTo>
                <a:lnTo>
                  <a:pt x="2123058" y="30860"/>
                </a:lnTo>
                <a:lnTo>
                  <a:pt x="2122077" y="30479"/>
                </a:lnTo>
                <a:close/>
              </a:path>
              <a:path w="2123440" h="235585">
                <a:moveTo>
                  <a:pt x="2059177" y="30479"/>
                </a:moveTo>
                <a:lnTo>
                  <a:pt x="2046522" y="31662"/>
                </a:lnTo>
                <a:lnTo>
                  <a:pt x="2047588" y="43052"/>
                </a:lnTo>
                <a:lnTo>
                  <a:pt x="2047700" y="44244"/>
                </a:lnTo>
                <a:lnTo>
                  <a:pt x="2060448" y="43052"/>
                </a:lnTo>
                <a:lnTo>
                  <a:pt x="2059297" y="31662"/>
                </a:lnTo>
                <a:lnTo>
                  <a:pt x="2059177" y="30479"/>
                </a:lnTo>
                <a:close/>
              </a:path>
              <a:path w="2123440" h="235585">
                <a:moveTo>
                  <a:pt x="2043556" y="0"/>
                </a:moveTo>
                <a:lnTo>
                  <a:pt x="2046411" y="30479"/>
                </a:lnTo>
                <a:lnTo>
                  <a:pt x="2046522" y="31662"/>
                </a:lnTo>
                <a:lnTo>
                  <a:pt x="2059177" y="30479"/>
                </a:lnTo>
                <a:lnTo>
                  <a:pt x="2122077" y="30479"/>
                </a:lnTo>
                <a:lnTo>
                  <a:pt x="20435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143371" y="291922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99765">
              <a:lnSpc>
                <a:spcPct val="100000"/>
              </a:lnSpc>
              <a:spcBef>
                <a:spcPts val="105"/>
              </a:spcBef>
            </a:pPr>
            <a:r>
              <a:rPr dirty="0"/>
              <a:t>Uniform</a:t>
            </a:r>
            <a:r>
              <a:rPr spc="-40" dirty="0"/>
              <a:t> </a:t>
            </a:r>
            <a:r>
              <a:rPr dirty="0"/>
              <a:t>Cost</a:t>
            </a:r>
            <a:r>
              <a:rPr spc="-40" dirty="0"/>
              <a:t> </a:t>
            </a:r>
            <a:r>
              <a:rPr spc="-10" dirty="0"/>
              <a:t>Search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520" y="548640"/>
            <a:ext cx="7802880" cy="58521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1448" y="3407664"/>
            <a:ext cx="6716395" cy="3350260"/>
            <a:chOff x="2441448" y="3407664"/>
            <a:chExt cx="6716395" cy="3350260"/>
          </a:xfrm>
        </p:grpSpPr>
        <p:sp>
          <p:nvSpPr>
            <p:cNvPr id="3" name="object 3"/>
            <p:cNvSpPr/>
            <p:nvPr/>
          </p:nvSpPr>
          <p:spPr>
            <a:xfrm>
              <a:off x="4988052" y="3407664"/>
              <a:ext cx="3077210" cy="352425"/>
            </a:xfrm>
            <a:custGeom>
              <a:avLst/>
              <a:gdLst/>
              <a:ahLst/>
              <a:cxnLst/>
              <a:rect l="l" t="t" r="r" b="b"/>
              <a:pathLst>
                <a:path w="3077209" h="352425">
                  <a:moveTo>
                    <a:pt x="3076955" y="0"/>
                  </a:moveTo>
                  <a:lnTo>
                    <a:pt x="0" y="50926"/>
                  </a:lnTo>
                  <a:lnTo>
                    <a:pt x="1051052" y="352044"/>
                  </a:lnTo>
                  <a:lnTo>
                    <a:pt x="1692528" y="334518"/>
                  </a:lnTo>
                  <a:lnTo>
                    <a:pt x="3076955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41448" y="3407664"/>
              <a:ext cx="6716395" cy="2018030"/>
            </a:xfrm>
            <a:custGeom>
              <a:avLst/>
              <a:gdLst/>
              <a:ahLst/>
              <a:cxnLst/>
              <a:rect l="l" t="t" r="r" b="b"/>
              <a:pathLst>
                <a:path w="6716395" h="2018029">
                  <a:moveTo>
                    <a:pt x="5597144" y="0"/>
                  </a:moveTo>
                  <a:lnTo>
                    <a:pt x="4212971" y="342900"/>
                  </a:lnTo>
                  <a:lnTo>
                    <a:pt x="3546221" y="333375"/>
                  </a:lnTo>
                  <a:lnTo>
                    <a:pt x="2546223" y="42925"/>
                  </a:lnTo>
                  <a:lnTo>
                    <a:pt x="0" y="300100"/>
                  </a:lnTo>
                  <a:lnTo>
                    <a:pt x="555625" y="2017776"/>
                  </a:lnTo>
                  <a:lnTo>
                    <a:pt x="1341374" y="1871726"/>
                  </a:lnTo>
                  <a:lnTo>
                    <a:pt x="1495298" y="949325"/>
                  </a:lnTo>
                  <a:lnTo>
                    <a:pt x="1998472" y="965200"/>
                  </a:lnTo>
                  <a:lnTo>
                    <a:pt x="2230247" y="1308100"/>
                  </a:lnTo>
                  <a:lnTo>
                    <a:pt x="2930271" y="1298575"/>
                  </a:lnTo>
                  <a:lnTo>
                    <a:pt x="3511296" y="452500"/>
                  </a:lnTo>
                  <a:lnTo>
                    <a:pt x="4528820" y="368300"/>
                  </a:lnTo>
                  <a:lnTo>
                    <a:pt x="5571744" y="863600"/>
                  </a:lnTo>
                  <a:lnTo>
                    <a:pt x="6587744" y="760476"/>
                  </a:lnTo>
                  <a:lnTo>
                    <a:pt x="6716268" y="50800"/>
                  </a:lnTo>
                  <a:lnTo>
                    <a:pt x="6708394" y="42925"/>
                  </a:lnTo>
                  <a:lnTo>
                    <a:pt x="5597144" y="0"/>
                  </a:lnTo>
                  <a:close/>
                </a:path>
              </a:pathLst>
            </a:custGeom>
            <a:solidFill>
              <a:srgbClr val="FF99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97708" y="3750564"/>
              <a:ext cx="6015355" cy="2085339"/>
            </a:xfrm>
            <a:custGeom>
              <a:avLst/>
              <a:gdLst/>
              <a:ahLst/>
              <a:cxnLst/>
              <a:rect l="l" t="t" r="r" b="b"/>
              <a:pathLst>
                <a:path w="6015355" h="2085339">
                  <a:moveTo>
                    <a:pt x="3964051" y="0"/>
                  </a:moveTo>
                  <a:lnTo>
                    <a:pt x="2948051" y="109600"/>
                  </a:lnTo>
                  <a:lnTo>
                    <a:pt x="2375027" y="947928"/>
                  </a:lnTo>
                  <a:lnTo>
                    <a:pt x="1665351" y="965454"/>
                  </a:lnTo>
                  <a:lnTo>
                    <a:pt x="1460500" y="614553"/>
                  </a:lnTo>
                  <a:lnTo>
                    <a:pt x="939800" y="597027"/>
                  </a:lnTo>
                  <a:lnTo>
                    <a:pt x="777875" y="1521206"/>
                  </a:lnTo>
                  <a:lnTo>
                    <a:pt x="0" y="1665605"/>
                  </a:lnTo>
                  <a:lnTo>
                    <a:pt x="0" y="1786255"/>
                  </a:lnTo>
                  <a:lnTo>
                    <a:pt x="819150" y="1606931"/>
                  </a:lnTo>
                  <a:lnTo>
                    <a:pt x="965200" y="631952"/>
                  </a:lnTo>
                  <a:lnTo>
                    <a:pt x="1298575" y="639953"/>
                  </a:lnTo>
                  <a:lnTo>
                    <a:pt x="1460500" y="955929"/>
                  </a:lnTo>
                  <a:lnTo>
                    <a:pt x="1828800" y="1084453"/>
                  </a:lnTo>
                  <a:lnTo>
                    <a:pt x="2016252" y="2084832"/>
                  </a:lnTo>
                  <a:lnTo>
                    <a:pt x="2648077" y="2067369"/>
                  </a:lnTo>
                  <a:lnTo>
                    <a:pt x="2751201" y="1008253"/>
                  </a:lnTo>
                  <a:lnTo>
                    <a:pt x="3289427" y="495427"/>
                  </a:lnTo>
                  <a:lnTo>
                    <a:pt x="5016627" y="614553"/>
                  </a:lnTo>
                  <a:lnTo>
                    <a:pt x="6007227" y="512825"/>
                  </a:lnTo>
                  <a:lnTo>
                    <a:pt x="6015228" y="427100"/>
                  </a:lnTo>
                  <a:lnTo>
                    <a:pt x="5032502" y="520827"/>
                  </a:lnTo>
                  <a:lnTo>
                    <a:pt x="3964051" y="0"/>
                  </a:lnTo>
                  <a:close/>
                </a:path>
              </a:pathLst>
            </a:custGeom>
            <a:solidFill>
              <a:srgbClr val="008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9420" y="4229100"/>
              <a:ext cx="6007735" cy="2110740"/>
            </a:xfrm>
            <a:custGeom>
              <a:avLst/>
              <a:gdLst/>
              <a:ahLst/>
              <a:cxnLst/>
              <a:rect l="l" t="t" r="r" b="b"/>
              <a:pathLst>
                <a:path w="6007734" h="2110740">
                  <a:moveTo>
                    <a:pt x="3316604" y="0"/>
                  </a:moveTo>
                  <a:lnTo>
                    <a:pt x="2776728" y="520573"/>
                  </a:lnTo>
                  <a:lnTo>
                    <a:pt x="2657729" y="1580680"/>
                  </a:lnTo>
                  <a:lnTo>
                    <a:pt x="2025777" y="1588604"/>
                  </a:lnTo>
                  <a:lnTo>
                    <a:pt x="1836928" y="598297"/>
                  </a:lnTo>
                  <a:lnTo>
                    <a:pt x="1478026" y="487172"/>
                  </a:lnTo>
                  <a:lnTo>
                    <a:pt x="1333627" y="161925"/>
                  </a:lnTo>
                  <a:lnTo>
                    <a:pt x="982726" y="118999"/>
                  </a:lnTo>
                  <a:lnTo>
                    <a:pt x="820801" y="1128395"/>
                  </a:lnTo>
                  <a:lnTo>
                    <a:pt x="0" y="1290193"/>
                  </a:lnTo>
                  <a:lnTo>
                    <a:pt x="33400" y="1401343"/>
                  </a:lnTo>
                  <a:lnTo>
                    <a:pt x="871601" y="1221994"/>
                  </a:lnTo>
                  <a:lnTo>
                    <a:pt x="1000252" y="187325"/>
                  </a:lnTo>
                  <a:lnTo>
                    <a:pt x="1255776" y="161925"/>
                  </a:lnTo>
                  <a:lnTo>
                    <a:pt x="1427226" y="512572"/>
                  </a:lnTo>
                  <a:lnTo>
                    <a:pt x="1778127" y="623697"/>
                  </a:lnTo>
                  <a:lnTo>
                    <a:pt x="1930527" y="1648917"/>
                  </a:lnTo>
                  <a:lnTo>
                    <a:pt x="2187702" y="1674304"/>
                  </a:lnTo>
                  <a:lnTo>
                    <a:pt x="2222627" y="2110740"/>
                  </a:lnTo>
                  <a:lnTo>
                    <a:pt x="2735453" y="2042502"/>
                  </a:lnTo>
                  <a:lnTo>
                    <a:pt x="2837053" y="555498"/>
                  </a:lnTo>
                  <a:lnTo>
                    <a:pt x="3324479" y="68199"/>
                  </a:lnTo>
                  <a:lnTo>
                    <a:pt x="5093081" y="179324"/>
                  </a:lnTo>
                  <a:lnTo>
                    <a:pt x="5982208" y="118999"/>
                  </a:lnTo>
                  <a:lnTo>
                    <a:pt x="6007608" y="42799"/>
                  </a:lnTo>
                  <a:lnTo>
                    <a:pt x="5050282" y="128524"/>
                  </a:lnTo>
                  <a:lnTo>
                    <a:pt x="3316604" y="0"/>
                  </a:lnTo>
                  <a:close/>
                </a:path>
              </a:pathLst>
            </a:custGeom>
            <a:solidFill>
              <a:srgbClr val="00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5328" y="4290060"/>
              <a:ext cx="5931535" cy="2467610"/>
            </a:xfrm>
            <a:custGeom>
              <a:avLst/>
              <a:gdLst/>
              <a:ahLst/>
              <a:cxnLst/>
              <a:rect l="l" t="t" r="r" b="b"/>
              <a:pathLst>
                <a:path w="5931534" h="2467609">
                  <a:moveTo>
                    <a:pt x="3316605" y="0"/>
                  </a:moveTo>
                  <a:lnTo>
                    <a:pt x="2819654" y="485520"/>
                  </a:lnTo>
                  <a:lnTo>
                    <a:pt x="2692654" y="1997684"/>
                  </a:lnTo>
                  <a:lnTo>
                    <a:pt x="2205228" y="2023071"/>
                  </a:lnTo>
                  <a:lnTo>
                    <a:pt x="2162302" y="1613700"/>
                  </a:lnTo>
                  <a:lnTo>
                    <a:pt x="1897252" y="1570850"/>
                  </a:lnTo>
                  <a:lnTo>
                    <a:pt x="1760727" y="571245"/>
                  </a:lnTo>
                  <a:lnTo>
                    <a:pt x="1384427" y="460120"/>
                  </a:lnTo>
                  <a:lnTo>
                    <a:pt x="1255776" y="111125"/>
                  </a:lnTo>
                  <a:lnTo>
                    <a:pt x="982726" y="93598"/>
                  </a:lnTo>
                  <a:lnTo>
                    <a:pt x="854201" y="1161542"/>
                  </a:lnTo>
                  <a:lnTo>
                    <a:pt x="0" y="1340777"/>
                  </a:lnTo>
                  <a:lnTo>
                    <a:pt x="111125" y="2229345"/>
                  </a:lnTo>
                  <a:lnTo>
                    <a:pt x="1495552" y="2467356"/>
                  </a:lnTo>
                  <a:lnTo>
                    <a:pt x="3905630" y="2237282"/>
                  </a:lnTo>
                  <a:lnTo>
                    <a:pt x="5888482" y="555370"/>
                  </a:lnTo>
                  <a:lnTo>
                    <a:pt x="5931408" y="68198"/>
                  </a:lnTo>
                  <a:lnTo>
                    <a:pt x="5093081" y="118998"/>
                  </a:lnTo>
                  <a:lnTo>
                    <a:pt x="3316605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99765">
              <a:lnSpc>
                <a:spcPct val="100000"/>
              </a:lnSpc>
              <a:spcBef>
                <a:spcPts val="105"/>
              </a:spcBef>
            </a:pPr>
            <a:r>
              <a:rPr dirty="0"/>
              <a:t>Uniform</a:t>
            </a:r>
            <a:r>
              <a:rPr spc="-40" dirty="0"/>
              <a:t> </a:t>
            </a:r>
            <a:r>
              <a:rPr dirty="0"/>
              <a:t>Cost</a:t>
            </a:r>
            <a:r>
              <a:rPr spc="-40" dirty="0"/>
              <a:t> </a:t>
            </a:r>
            <a:r>
              <a:rPr spc="-10" dirty="0"/>
              <a:t>Search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42259" y="492264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75659" y="3905199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48293" y="383870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18332" y="4247388"/>
            <a:ext cx="685800" cy="647700"/>
          </a:xfrm>
          <a:custGeom>
            <a:avLst/>
            <a:gdLst/>
            <a:ahLst/>
            <a:cxnLst/>
            <a:rect l="l" t="t" r="r" b="b"/>
            <a:pathLst>
              <a:path w="685800" h="647700">
                <a:moveTo>
                  <a:pt x="533400" y="0"/>
                </a:moveTo>
                <a:lnTo>
                  <a:pt x="0" y="111632"/>
                </a:lnTo>
              </a:path>
              <a:path w="685800" h="647700">
                <a:moveTo>
                  <a:pt x="533400" y="0"/>
                </a:moveTo>
                <a:lnTo>
                  <a:pt x="685800" y="111632"/>
                </a:lnTo>
              </a:path>
              <a:path w="685800" h="647700">
                <a:moveTo>
                  <a:pt x="0" y="481584"/>
                </a:moveTo>
                <a:lnTo>
                  <a:pt x="0" y="647573"/>
                </a:lnTo>
              </a:path>
              <a:path w="685800" h="647700">
                <a:moveTo>
                  <a:pt x="685800" y="481584"/>
                </a:moveTo>
                <a:lnTo>
                  <a:pt x="685800" y="647573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024878" y="4374260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85713" y="4910073"/>
            <a:ext cx="1034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7580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5713" y="5390794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51954" y="5447182"/>
            <a:ext cx="183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71893" y="5390794"/>
            <a:ext cx="15303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61532" y="4180332"/>
            <a:ext cx="2362200" cy="1652270"/>
          </a:xfrm>
          <a:custGeom>
            <a:avLst/>
            <a:gdLst/>
            <a:ahLst/>
            <a:cxnLst/>
            <a:rect l="l" t="t" r="r" b="b"/>
            <a:pathLst>
              <a:path w="2362200" h="1652270">
                <a:moveTo>
                  <a:pt x="609599" y="0"/>
                </a:moveTo>
                <a:lnTo>
                  <a:pt x="228600" y="165989"/>
                </a:lnTo>
              </a:path>
              <a:path w="2362200" h="1652270">
                <a:moveTo>
                  <a:pt x="609599" y="0"/>
                </a:moveTo>
                <a:lnTo>
                  <a:pt x="914399" y="165989"/>
                </a:lnTo>
              </a:path>
              <a:path w="2362200" h="1652270">
                <a:moveTo>
                  <a:pt x="228600" y="536448"/>
                </a:moveTo>
                <a:lnTo>
                  <a:pt x="0" y="702437"/>
                </a:lnTo>
              </a:path>
              <a:path w="2362200" h="1652270">
                <a:moveTo>
                  <a:pt x="228600" y="536448"/>
                </a:moveTo>
                <a:lnTo>
                  <a:pt x="457199" y="702437"/>
                </a:lnTo>
              </a:path>
              <a:path w="2362200" h="1652270">
                <a:moveTo>
                  <a:pt x="914399" y="536448"/>
                </a:moveTo>
                <a:lnTo>
                  <a:pt x="914399" y="702437"/>
                </a:lnTo>
              </a:path>
              <a:path w="2362200" h="1652270">
                <a:moveTo>
                  <a:pt x="0" y="1071372"/>
                </a:moveTo>
                <a:lnTo>
                  <a:pt x="0" y="1183005"/>
                </a:lnTo>
              </a:path>
              <a:path w="2362200" h="1652270">
                <a:moveTo>
                  <a:pt x="914399" y="1071372"/>
                </a:moveTo>
                <a:lnTo>
                  <a:pt x="685799" y="1183005"/>
                </a:lnTo>
              </a:path>
              <a:path w="2362200" h="1652270">
                <a:moveTo>
                  <a:pt x="914399" y="1071372"/>
                </a:moveTo>
                <a:lnTo>
                  <a:pt x="1181099" y="1237361"/>
                </a:lnTo>
              </a:path>
              <a:path w="2362200" h="1652270">
                <a:moveTo>
                  <a:pt x="685799" y="1552956"/>
                </a:moveTo>
                <a:lnTo>
                  <a:pt x="685799" y="1651977"/>
                </a:lnTo>
              </a:path>
              <a:path w="2362200" h="1652270">
                <a:moveTo>
                  <a:pt x="2362199" y="0"/>
                </a:moveTo>
                <a:lnTo>
                  <a:pt x="2362199" y="124079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66513" y="437426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85513" y="491007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95696" y="4910073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56659" y="5445658"/>
            <a:ext cx="1034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900" algn="l"/>
                <a:tab pos="957580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56659" y="592693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22772" y="5982715"/>
            <a:ext cx="183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42713" y="5926937"/>
            <a:ext cx="153035" cy="768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829621" y="3421189"/>
            <a:ext cx="4838065" cy="2950845"/>
            <a:chOff x="3829621" y="3421189"/>
            <a:chExt cx="4838065" cy="2950845"/>
          </a:xfrm>
        </p:grpSpPr>
        <p:sp>
          <p:nvSpPr>
            <p:cNvPr id="27" name="object 27"/>
            <p:cNvSpPr/>
            <p:nvPr/>
          </p:nvSpPr>
          <p:spPr>
            <a:xfrm>
              <a:off x="3951732" y="3720084"/>
              <a:ext cx="4572000" cy="2647315"/>
            </a:xfrm>
            <a:custGeom>
              <a:avLst/>
              <a:gdLst/>
              <a:ahLst/>
              <a:cxnLst/>
              <a:rect l="l" t="t" r="r" b="b"/>
              <a:pathLst>
                <a:path w="4572000" h="2647315">
                  <a:moveTo>
                    <a:pt x="990600" y="996696"/>
                  </a:moveTo>
                  <a:lnTo>
                    <a:pt x="609600" y="1162685"/>
                  </a:lnTo>
                </a:path>
                <a:path w="4572000" h="2647315">
                  <a:moveTo>
                    <a:pt x="990600" y="996696"/>
                  </a:moveTo>
                  <a:lnTo>
                    <a:pt x="1295400" y="1162685"/>
                  </a:lnTo>
                </a:path>
                <a:path w="4572000" h="2647315">
                  <a:moveTo>
                    <a:pt x="609600" y="1531620"/>
                  </a:moveTo>
                  <a:lnTo>
                    <a:pt x="381000" y="1697609"/>
                  </a:lnTo>
                </a:path>
                <a:path w="4572000" h="2647315">
                  <a:moveTo>
                    <a:pt x="609600" y="1531620"/>
                  </a:moveTo>
                  <a:lnTo>
                    <a:pt x="838200" y="1697609"/>
                  </a:lnTo>
                </a:path>
                <a:path w="4572000" h="2647315">
                  <a:moveTo>
                    <a:pt x="1295400" y="1531620"/>
                  </a:moveTo>
                  <a:lnTo>
                    <a:pt x="1295400" y="1697609"/>
                  </a:lnTo>
                </a:path>
                <a:path w="4572000" h="2647315">
                  <a:moveTo>
                    <a:pt x="381000" y="2066544"/>
                  </a:moveTo>
                  <a:lnTo>
                    <a:pt x="381000" y="2178113"/>
                  </a:lnTo>
                </a:path>
                <a:path w="4572000" h="2647315">
                  <a:moveTo>
                    <a:pt x="1295400" y="2066544"/>
                  </a:moveTo>
                  <a:lnTo>
                    <a:pt x="1066800" y="2178113"/>
                  </a:lnTo>
                </a:path>
                <a:path w="4572000" h="2647315">
                  <a:moveTo>
                    <a:pt x="1295400" y="2066544"/>
                  </a:moveTo>
                  <a:lnTo>
                    <a:pt x="1562100" y="2232507"/>
                  </a:lnTo>
                </a:path>
                <a:path w="4572000" h="2647315">
                  <a:moveTo>
                    <a:pt x="1066800" y="2548128"/>
                  </a:moveTo>
                  <a:lnTo>
                    <a:pt x="1066800" y="2647149"/>
                  </a:lnTo>
                </a:path>
                <a:path w="4572000" h="2647315">
                  <a:moveTo>
                    <a:pt x="0" y="527304"/>
                  </a:moveTo>
                  <a:lnTo>
                    <a:pt x="990600" y="626364"/>
                  </a:lnTo>
                </a:path>
                <a:path w="4572000" h="2647315">
                  <a:moveTo>
                    <a:pt x="2438400" y="0"/>
                  </a:moveTo>
                  <a:lnTo>
                    <a:pt x="0" y="157607"/>
                  </a:lnTo>
                </a:path>
                <a:path w="4572000" h="2647315">
                  <a:moveTo>
                    <a:pt x="2438400" y="0"/>
                  </a:moveTo>
                  <a:lnTo>
                    <a:pt x="2819399" y="90678"/>
                  </a:lnTo>
                </a:path>
                <a:path w="4572000" h="2647315">
                  <a:moveTo>
                    <a:pt x="2438400" y="0"/>
                  </a:moveTo>
                  <a:lnTo>
                    <a:pt x="4571999" y="9067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43828" y="3425952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29">
                  <a:moveTo>
                    <a:pt x="145542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7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2" y="265175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3" y="132587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34384" y="3425952"/>
              <a:ext cx="4828540" cy="760730"/>
            </a:xfrm>
            <a:custGeom>
              <a:avLst/>
              <a:gdLst/>
              <a:ahLst/>
              <a:cxnLst/>
              <a:rect l="l" t="t" r="r" b="b"/>
              <a:pathLst>
                <a:path w="4828540" h="760729">
                  <a:moveTo>
                    <a:pt x="2409443" y="132587"/>
                  </a:moveTo>
                  <a:lnTo>
                    <a:pt x="2416862" y="90659"/>
                  </a:lnTo>
                  <a:lnTo>
                    <a:pt x="2437522" y="54260"/>
                  </a:lnTo>
                  <a:lnTo>
                    <a:pt x="2469026" y="25566"/>
                  </a:lnTo>
                  <a:lnTo>
                    <a:pt x="2508979" y="6754"/>
                  </a:lnTo>
                  <a:lnTo>
                    <a:pt x="2554986" y="0"/>
                  </a:lnTo>
                  <a:lnTo>
                    <a:pt x="2600992" y="6754"/>
                  </a:lnTo>
                  <a:lnTo>
                    <a:pt x="2640945" y="25566"/>
                  </a:lnTo>
                  <a:lnTo>
                    <a:pt x="2672449" y="54260"/>
                  </a:lnTo>
                  <a:lnTo>
                    <a:pt x="2693109" y="90659"/>
                  </a:lnTo>
                  <a:lnTo>
                    <a:pt x="2700527" y="132587"/>
                  </a:lnTo>
                  <a:lnTo>
                    <a:pt x="2693109" y="174516"/>
                  </a:lnTo>
                  <a:lnTo>
                    <a:pt x="2672449" y="210915"/>
                  </a:lnTo>
                  <a:lnTo>
                    <a:pt x="2640945" y="239609"/>
                  </a:lnTo>
                  <a:lnTo>
                    <a:pt x="2600992" y="258421"/>
                  </a:lnTo>
                  <a:lnTo>
                    <a:pt x="2554986" y="265175"/>
                  </a:lnTo>
                  <a:lnTo>
                    <a:pt x="2508979" y="258421"/>
                  </a:lnTo>
                  <a:lnTo>
                    <a:pt x="2469026" y="239609"/>
                  </a:lnTo>
                  <a:lnTo>
                    <a:pt x="2437522" y="210915"/>
                  </a:lnTo>
                  <a:lnTo>
                    <a:pt x="2416862" y="174516"/>
                  </a:lnTo>
                  <a:lnTo>
                    <a:pt x="2409443" y="132587"/>
                  </a:lnTo>
                  <a:close/>
                </a:path>
                <a:path w="4828540" h="760729">
                  <a:moveTo>
                    <a:pt x="2410967" y="134112"/>
                  </a:moveTo>
                  <a:lnTo>
                    <a:pt x="2418386" y="92183"/>
                  </a:lnTo>
                  <a:lnTo>
                    <a:pt x="2439046" y="55784"/>
                  </a:lnTo>
                  <a:lnTo>
                    <a:pt x="2470550" y="27090"/>
                  </a:lnTo>
                  <a:lnTo>
                    <a:pt x="2510503" y="8278"/>
                  </a:lnTo>
                  <a:lnTo>
                    <a:pt x="2556510" y="1524"/>
                  </a:lnTo>
                  <a:lnTo>
                    <a:pt x="2602516" y="8278"/>
                  </a:lnTo>
                  <a:lnTo>
                    <a:pt x="2642469" y="27090"/>
                  </a:lnTo>
                  <a:lnTo>
                    <a:pt x="2673973" y="55784"/>
                  </a:lnTo>
                  <a:lnTo>
                    <a:pt x="2694633" y="92183"/>
                  </a:lnTo>
                  <a:lnTo>
                    <a:pt x="2702051" y="134112"/>
                  </a:lnTo>
                  <a:lnTo>
                    <a:pt x="2694633" y="176040"/>
                  </a:lnTo>
                  <a:lnTo>
                    <a:pt x="2673973" y="212439"/>
                  </a:lnTo>
                  <a:lnTo>
                    <a:pt x="2642469" y="241133"/>
                  </a:lnTo>
                  <a:lnTo>
                    <a:pt x="2602516" y="259945"/>
                  </a:lnTo>
                  <a:lnTo>
                    <a:pt x="2556510" y="266700"/>
                  </a:lnTo>
                  <a:lnTo>
                    <a:pt x="2510503" y="259945"/>
                  </a:lnTo>
                  <a:lnTo>
                    <a:pt x="2470550" y="241133"/>
                  </a:lnTo>
                  <a:lnTo>
                    <a:pt x="2439046" y="212439"/>
                  </a:lnTo>
                  <a:lnTo>
                    <a:pt x="2418386" y="176040"/>
                  </a:lnTo>
                  <a:lnTo>
                    <a:pt x="2410967" y="134112"/>
                  </a:lnTo>
                  <a:close/>
                </a:path>
                <a:path w="4828540" h="760729">
                  <a:moveTo>
                    <a:pt x="0" y="627888"/>
                  </a:moveTo>
                  <a:lnTo>
                    <a:pt x="7376" y="585959"/>
                  </a:lnTo>
                  <a:lnTo>
                    <a:pt x="27919" y="549560"/>
                  </a:lnTo>
                  <a:lnTo>
                    <a:pt x="59253" y="520866"/>
                  </a:lnTo>
                  <a:lnTo>
                    <a:pt x="98999" y="502054"/>
                  </a:lnTo>
                  <a:lnTo>
                    <a:pt x="144779" y="495300"/>
                  </a:lnTo>
                  <a:lnTo>
                    <a:pt x="190560" y="502054"/>
                  </a:lnTo>
                  <a:lnTo>
                    <a:pt x="230306" y="520866"/>
                  </a:lnTo>
                  <a:lnTo>
                    <a:pt x="261640" y="549560"/>
                  </a:lnTo>
                  <a:lnTo>
                    <a:pt x="282183" y="585959"/>
                  </a:lnTo>
                  <a:lnTo>
                    <a:pt x="289560" y="627888"/>
                  </a:lnTo>
                  <a:lnTo>
                    <a:pt x="282183" y="669816"/>
                  </a:lnTo>
                  <a:lnTo>
                    <a:pt x="261640" y="706215"/>
                  </a:lnTo>
                  <a:lnTo>
                    <a:pt x="230306" y="734909"/>
                  </a:lnTo>
                  <a:lnTo>
                    <a:pt x="190560" y="753721"/>
                  </a:lnTo>
                  <a:lnTo>
                    <a:pt x="144779" y="760476"/>
                  </a:lnTo>
                  <a:lnTo>
                    <a:pt x="98999" y="753721"/>
                  </a:lnTo>
                  <a:lnTo>
                    <a:pt x="59253" y="734909"/>
                  </a:lnTo>
                  <a:lnTo>
                    <a:pt x="27919" y="706215"/>
                  </a:lnTo>
                  <a:lnTo>
                    <a:pt x="7376" y="669816"/>
                  </a:lnTo>
                  <a:lnTo>
                    <a:pt x="0" y="627888"/>
                  </a:lnTo>
                  <a:close/>
                </a:path>
                <a:path w="4828540" h="760729">
                  <a:moveTo>
                    <a:pt x="2793491" y="560832"/>
                  </a:moveTo>
                  <a:lnTo>
                    <a:pt x="2800910" y="518903"/>
                  </a:lnTo>
                  <a:lnTo>
                    <a:pt x="2821570" y="482504"/>
                  </a:lnTo>
                  <a:lnTo>
                    <a:pt x="2853074" y="453810"/>
                  </a:lnTo>
                  <a:lnTo>
                    <a:pt x="2893027" y="434998"/>
                  </a:lnTo>
                  <a:lnTo>
                    <a:pt x="2939034" y="428244"/>
                  </a:lnTo>
                  <a:lnTo>
                    <a:pt x="2985040" y="434998"/>
                  </a:lnTo>
                  <a:lnTo>
                    <a:pt x="3024993" y="453810"/>
                  </a:lnTo>
                  <a:lnTo>
                    <a:pt x="3056497" y="482504"/>
                  </a:lnTo>
                  <a:lnTo>
                    <a:pt x="3077157" y="518903"/>
                  </a:lnTo>
                  <a:lnTo>
                    <a:pt x="3084575" y="560832"/>
                  </a:lnTo>
                  <a:lnTo>
                    <a:pt x="3077157" y="602760"/>
                  </a:lnTo>
                  <a:lnTo>
                    <a:pt x="3056497" y="639159"/>
                  </a:lnTo>
                  <a:lnTo>
                    <a:pt x="3024993" y="667853"/>
                  </a:lnTo>
                  <a:lnTo>
                    <a:pt x="2985040" y="686665"/>
                  </a:lnTo>
                  <a:lnTo>
                    <a:pt x="2939034" y="693420"/>
                  </a:lnTo>
                  <a:lnTo>
                    <a:pt x="2893027" y="686665"/>
                  </a:lnTo>
                  <a:lnTo>
                    <a:pt x="2853074" y="667853"/>
                  </a:lnTo>
                  <a:lnTo>
                    <a:pt x="2821570" y="639159"/>
                  </a:lnTo>
                  <a:lnTo>
                    <a:pt x="2800910" y="602760"/>
                  </a:lnTo>
                  <a:lnTo>
                    <a:pt x="2793491" y="560832"/>
                  </a:lnTo>
                  <a:close/>
                </a:path>
                <a:path w="4828540" h="760729">
                  <a:moveTo>
                    <a:pt x="4538471" y="577596"/>
                  </a:moveTo>
                  <a:lnTo>
                    <a:pt x="4545848" y="535667"/>
                  </a:lnTo>
                  <a:lnTo>
                    <a:pt x="4566391" y="499268"/>
                  </a:lnTo>
                  <a:lnTo>
                    <a:pt x="4597725" y="470574"/>
                  </a:lnTo>
                  <a:lnTo>
                    <a:pt x="4637471" y="451762"/>
                  </a:lnTo>
                  <a:lnTo>
                    <a:pt x="4683251" y="445008"/>
                  </a:lnTo>
                  <a:lnTo>
                    <a:pt x="4729032" y="451762"/>
                  </a:lnTo>
                  <a:lnTo>
                    <a:pt x="4768778" y="470574"/>
                  </a:lnTo>
                  <a:lnTo>
                    <a:pt x="4800112" y="499268"/>
                  </a:lnTo>
                  <a:lnTo>
                    <a:pt x="4820655" y="535667"/>
                  </a:lnTo>
                  <a:lnTo>
                    <a:pt x="4828032" y="577596"/>
                  </a:lnTo>
                  <a:lnTo>
                    <a:pt x="4820655" y="619524"/>
                  </a:lnTo>
                  <a:lnTo>
                    <a:pt x="4800112" y="655923"/>
                  </a:lnTo>
                  <a:lnTo>
                    <a:pt x="4768778" y="684617"/>
                  </a:lnTo>
                  <a:lnTo>
                    <a:pt x="4729032" y="703429"/>
                  </a:lnTo>
                  <a:lnTo>
                    <a:pt x="4683251" y="710184"/>
                  </a:lnTo>
                  <a:lnTo>
                    <a:pt x="4637471" y="703429"/>
                  </a:lnTo>
                  <a:lnTo>
                    <a:pt x="4597725" y="684617"/>
                  </a:lnTo>
                  <a:lnTo>
                    <a:pt x="4566391" y="655923"/>
                  </a:lnTo>
                  <a:lnTo>
                    <a:pt x="4545848" y="619524"/>
                  </a:lnTo>
                  <a:lnTo>
                    <a:pt x="4538471" y="57759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0" y="327660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59740" y="1474978"/>
            <a:ext cx="2019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Strategy:</a:t>
            </a:r>
            <a:r>
              <a:rPr sz="1800" i="1" spc="-3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expand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50" dirty="0">
                <a:latin typeface="Arial"/>
                <a:cs typeface="Arial"/>
              </a:rPr>
              <a:t>a </a:t>
            </a:r>
            <a:r>
              <a:rPr sz="1800" i="1" dirty="0">
                <a:latin typeface="Arial"/>
                <a:cs typeface="Arial"/>
              </a:rPr>
              <a:t>cheapest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node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first: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59740" y="2161159"/>
            <a:ext cx="2565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Fringe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priority</a:t>
            </a:r>
            <a:r>
              <a:rPr sz="1800" i="1" spc="-20" dirty="0">
                <a:latin typeface="Arial"/>
                <a:cs typeface="Arial"/>
              </a:rPr>
              <a:t> queue </a:t>
            </a:r>
            <a:r>
              <a:rPr sz="1800" i="1" dirty="0">
                <a:latin typeface="Arial"/>
                <a:cs typeface="Arial"/>
              </a:rPr>
              <a:t>(priority:</a:t>
            </a:r>
            <a:r>
              <a:rPr sz="1800" i="1" spc="-5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cumulative</a:t>
            </a:r>
            <a:r>
              <a:rPr sz="1800" i="1" spc="-40" dirty="0">
                <a:latin typeface="Arial"/>
                <a:cs typeface="Arial"/>
              </a:rPr>
              <a:t> </a:t>
            </a:r>
            <a:r>
              <a:rPr sz="1800" i="1" spc="-10" dirty="0">
                <a:latin typeface="Arial"/>
                <a:cs typeface="Arial"/>
              </a:rPr>
              <a:t>cost)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572000" y="2307335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6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1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6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643120" y="2303779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59980" y="1269491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6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2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6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517638" y="1266825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92496" y="2033016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5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1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5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5586221" y="205359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826508" y="1574291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5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1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5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919853" y="1595704"/>
            <a:ext cx="13208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143500" y="2642616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6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1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6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237226" y="2663444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p</a:t>
            </a:r>
            <a:endParaRPr sz="15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905500" y="2734055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6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1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6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998845" y="275513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q</a:t>
            </a:r>
            <a:endParaRPr sz="15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54496" y="1543811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5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2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5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352794" y="1565528"/>
            <a:ext cx="120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396484" y="1299972"/>
            <a:ext cx="1618615" cy="1343025"/>
          </a:xfrm>
          <a:custGeom>
            <a:avLst/>
            <a:gdLst/>
            <a:ahLst/>
            <a:cxnLst/>
            <a:rect l="l" t="t" r="r" b="b"/>
            <a:pathLst>
              <a:path w="1618615" h="1343025">
                <a:moveTo>
                  <a:pt x="1301495" y="762762"/>
                </a:moveTo>
                <a:lnTo>
                  <a:pt x="1309579" y="714353"/>
                </a:lnTo>
                <a:lnTo>
                  <a:pt x="1332085" y="672309"/>
                </a:lnTo>
                <a:lnTo>
                  <a:pt x="1366400" y="639153"/>
                </a:lnTo>
                <a:lnTo>
                  <a:pt x="1409907" y="617408"/>
                </a:lnTo>
                <a:lnTo>
                  <a:pt x="1459991" y="609600"/>
                </a:lnTo>
                <a:lnTo>
                  <a:pt x="1510076" y="617408"/>
                </a:lnTo>
                <a:lnTo>
                  <a:pt x="1553583" y="639153"/>
                </a:lnTo>
                <a:lnTo>
                  <a:pt x="1587898" y="672309"/>
                </a:lnTo>
                <a:lnTo>
                  <a:pt x="1610404" y="714353"/>
                </a:lnTo>
                <a:lnTo>
                  <a:pt x="1618488" y="762762"/>
                </a:lnTo>
                <a:lnTo>
                  <a:pt x="1610404" y="811170"/>
                </a:lnTo>
                <a:lnTo>
                  <a:pt x="1587898" y="853214"/>
                </a:lnTo>
                <a:lnTo>
                  <a:pt x="1553583" y="886370"/>
                </a:lnTo>
                <a:lnTo>
                  <a:pt x="1510076" y="908115"/>
                </a:lnTo>
                <a:lnTo>
                  <a:pt x="1459991" y="915924"/>
                </a:lnTo>
                <a:lnTo>
                  <a:pt x="1409907" y="908115"/>
                </a:lnTo>
                <a:lnTo>
                  <a:pt x="1366400" y="886370"/>
                </a:lnTo>
                <a:lnTo>
                  <a:pt x="1332085" y="853214"/>
                </a:lnTo>
                <a:lnTo>
                  <a:pt x="1309579" y="811170"/>
                </a:lnTo>
                <a:lnTo>
                  <a:pt x="1301495" y="762762"/>
                </a:lnTo>
                <a:close/>
              </a:path>
              <a:path w="1618615" h="1343025">
                <a:moveTo>
                  <a:pt x="1048512" y="1190243"/>
                </a:moveTo>
                <a:lnTo>
                  <a:pt x="1056595" y="1142061"/>
                </a:lnTo>
                <a:lnTo>
                  <a:pt x="1079101" y="1100224"/>
                </a:lnTo>
                <a:lnTo>
                  <a:pt x="1113416" y="1067238"/>
                </a:lnTo>
                <a:lnTo>
                  <a:pt x="1156923" y="1045610"/>
                </a:lnTo>
                <a:lnTo>
                  <a:pt x="1207008" y="1037843"/>
                </a:lnTo>
                <a:lnTo>
                  <a:pt x="1257092" y="1045610"/>
                </a:lnTo>
                <a:lnTo>
                  <a:pt x="1300599" y="1067238"/>
                </a:lnTo>
                <a:lnTo>
                  <a:pt x="1334914" y="1100224"/>
                </a:lnTo>
                <a:lnTo>
                  <a:pt x="1357420" y="1142061"/>
                </a:lnTo>
                <a:lnTo>
                  <a:pt x="1365504" y="1190243"/>
                </a:lnTo>
                <a:lnTo>
                  <a:pt x="1357420" y="1238426"/>
                </a:lnTo>
                <a:lnTo>
                  <a:pt x="1334914" y="1280263"/>
                </a:lnTo>
                <a:lnTo>
                  <a:pt x="1300599" y="1313249"/>
                </a:lnTo>
                <a:lnTo>
                  <a:pt x="1257092" y="1334877"/>
                </a:lnTo>
                <a:lnTo>
                  <a:pt x="1207008" y="1342643"/>
                </a:lnTo>
                <a:lnTo>
                  <a:pt x="1156923" y="1334877"/>
                </a:lnTo>
                <a:lnTo>
                  <a:pt x="1113416" y="1313249"/>
                </a:lnTo>
                <a:lnTo>
                  <a:pt x="1079101" y="1280263"/>
                </a:lnTo>
                <a:lnTo>
                  <a:pt x="1056595" y="1238426"/>
                </a:lnTo>
                <a:lnTo>
                  <a:pt x="1048512" y="1190243"/>
                </a:lnTo>
                <a:close/>
              </a:path>
              <a:path w="1618615" h="1343025">
                <a:moveTo>
                  <a:pt x="0" y="152400"/>
                </a:moveTo>
                <a:lnTo>
                  <a:pt x="8113" y="104217"/>
                </a:lnTo>
                <a:lnTo>
                  <a:pt x="30711" y="62380"/>
                </a:lnTo>
                <a:lnTo>
                  <a:pt x="65178" y="29394"/>
                </a:lnTo>
                <a:lnTo>
                  <a:pt x="108898" y="7766"/>
                </a:lnTo>
                <a:lnTo>
                  <a:pt x="159257" y="0"/>
                </a:lnTo>
                <a:lnTo>
                  <a:pt x="209617" y="7766"/>
                </a:lnTo>
                <a:lnTo>
                  <a:pt x="253337" y="29394"/>
                </a:lnTo>
                <a:lnTo>
                  <a:pt x="287804" y="62380"/>
                </a:lnTo>
                <a:lnTo>
                  <a:pt x="310402" y="104217"/>
                </a:lnTo>
                <a:lnTo>
                  <a:pt x="318515" y="152400"/>
                </a:lnTo>
                <a:lnTo>
                  <a:pt x="310402" y="200582"/>
                </a:lnTo>
                <a:lnTo>
                  <a:pt x="287804" y="242419"/>
                </a:lnTo>
                <a:lnTo>
                  <a:pt x="253337" y="275405"/>
                </a:lnTo>
                <a:lnTo>
                  <a:pt x="209617" y="297033"/>
                </a:lnTo>
                <a:lnTo>
                  <a:pt x="159257" y="304800"/>
                </a:lnTo>
                <a:lnTo>
                  <a:pt x="108898" y="297033"/>
                </a:lnTo>
                <a:lnTo>
                  <a:pt x="65178" y="275405"/>
                </a:lnTo>
                <a:lnTo>
                  <a:pt x="30711" y="242419"/>
                </a:lnTo>
                <a:lnTo>
                  <a:pt x="811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491098" y="132168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363968" y="2093976"/>
            <a:ext cx="318770" cy="304800"/>
          </a:xfrm>
          <a:custGeom>
            <a:avLst/>
            <a:gdLst/>
            <a:ahLst/>
            <a:cxnLst/>
            <a:rect l="l" t="t" r="r" b="b"/>
            <a:pathLst>
              <a:path w="318770" h="304800">
                <a:moveTo>
                  <a:pt x="0" y="152400"/>
                </a:moveTo>
                <a:lnTo>
                  <a:pt x="8113" y="104217"/>
                </a:lnTo>
                <a:lnTo>
                  <a:pt x="30711" y="62380"/>
                </a:lnTo>
                <a:lnTo>
                  <a:pt x="65178" y="29394"/>
                </a:lnTo>
                <a:lnTo>
                  <a:pt x="108898" y="7766"/>
                </a:lnTo>
                <a:lnTo>
                  <a:pt x="159257" y="0"/>
                </a:lnTo>
                <a:lnTo>
                  <a:pt x="209617" y="7766"/>
                </a:lnTo>
                <a:lnTo>
                  <a:pt x="253337" y="29394"/>
                </a:lnTo>
                <a:lnTo>
                  <a:pt x="287804" y="62380"/>
                </a:lnTo>
                <a:lnTo>
                  <a:pt x="310402" y="104217"/>
                </a:lnTo>
                <a:lnTo>
                  <a:pt x="318515" y="152400"/>
                </a:lnTo>
                <a:lnTo>
                  <a:pt x="310402" y="200582"/>
                </a:lnTo>
                <a:lnTo>
                  <a:pt x="287804" y="242419"/>
                </a:lnTo>
                <a:lnTo>
                  <a:pt x="253337" y="275405"/>
                </a:lnTo>
                <a:lnTo>
                  <a:pt x="209617" y="297033"/>
                </a:lnTo>
                <a:lnTo>
                  <a:pt x="159257" y="304800"/>
                </a:lnTo>
                <a:lnTo>
                  <a:pt x="108898" y="297033"/>
                </a:lnTo>
                <a:lnTo>
                  <a:pt x="65178" y="275405"/>
                </a:lnTo>
                <a:lnTo>
                  <a:pt x="30711" y="242419"/>
                </a:lnTo>
                <a:lnTo>
                  <a:pt x="811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484744" y="2114550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f</a:t>
            </a:r>
            <a:endParaRPr sz="15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37476" y="2642616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83" y="104217"/>
                </a:lnTo>
                <a:lnTo>
                  <a:pt x="30589" y="62380"/>
                </a:lnTo>
                <a:lnTo>
                  <a:pt x="64904" y="29394"/>
                </a:lnTo>
                <a:lnTo>
                  <a:pt x="108411" y="7766"/>
                </a:lnTo>
                <a:lnTo>
                  <a:pt x="158496" y="0"/>
                </a:lnTo>
                <a:lnTo>
                  <a:pt x="208580" y="7766"/>
                </a:lnTo>
                <a:lnTo>
                  <a:pt x="252087" y="29394"/>
                </a:lnTo>
                <a:lnTo>
                  <a:pt x="286402" y="62380"/>
                </a:lnTo>
                <a:lnTo>
                  <a:pt x="308908" y="104217"/>
                </a:lnTo>
                <a:lnTo>
                  <a:pt x="316992" y="152400"/>
                </a:lnTo>
                <a:lnTo>
                  <a:pt x="308908" y="200582"/>
                </a:lnTo>
                <a:lnTo>
                  <a:pt x="286402" y="242419"/>
                </a:lnTo>
                <a:lnTo>
                  <a:pt x="252087" y="275405"/>
                </a:lnTo>
                <a:lnTo>
                  <a:pt x="208580" y="297033"/>
                </a:lnTo>
                <a:lnTo>
                  <a:pt x="158496" y="304800"/>
                </a:lnTo>
                <a:lnTo>
                  <a:pt x="108411" y="297033"/>
                </a:lnTo>
                <a:lnTo>
                  <a:pt x="64904" y="275405"/>
                </a:lnTo>
                <a:lnTo>
                  <a:pt x="30589" y="242419"/>
                </a:lnTo>
                <a:lnTo>
                  <a:pt x="8083" y="200582"/>
                </a:lnTo>
                <a:lnTo>
                  <a:pt x="0" y="15240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353427" y="2663444"/>
            <a:ext cx="88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839461" y="1449069"/>
            <a:ext cx="2803525" cy="1478280"/>
            <a:chOff x="4839461" y="1449069"/>
            <a:chExt cx="2803525" cy="1478280"/>
          </a:xfrm>
        </p:grpSpPr>
        <p:sp>
          <p:nvSpPr>
            <p:cNvPr id="54" name="object 54"/>
            <p:cNvSpPr/>
            <p:nvPr/>
          </p:nvSpPr>
          <p:spPr>
            <a:xfrm>
              <a:off x="4839462" y="2484119"/>
              <a:ext cx="1654175" cy="443230"/>
            </a:xfrm>
            <a:custGeom>
              <a:avLst/>
              <a:gdLst/>
              <a:ahLst/>
              <a:cxnLst/>
              <a:rect l="l" t="t" r="r" b="b"/>
              <a:pathLst>
                <a:path w="1654175" h="443230">
                  <a:moveTo>
                    <a:pt x="303911" y="309753"/>
                  </a:moveTo>
                  <a:lnTo>
                    <a:pt x="287489" y="276479"/>
                  </a:lnTo>
                  <a:lnTo>
                    <a:pt x="266192" y="233299"/>
                  </a:lnTo>
                  <a:lnTo>
                    <a:pt x="247015" y="258622"/>
                  </a:lnTo>
                  <a:lnTo>
                    <a:pt x="7620" y="77216"/>
                  </a:lnTo>
                  <a:lnTo>
                    <a:pt x="0" y="87376"/>
                  </a:lnTo>
                  <a:lnTo>
                    <a:pt x="239344" y="268744"/>
                  </a:lnTo>
                  <a:lnTo>
                    <a:pt x="220218" y="294005"/>
                  </a:lnTo>
                  <a:lnTo>
                    <a:pt x="303911" y="309753"/>
                  </a:lnTo>
                  <a:close/>
                </a:path>
                <a:path w="1654175" h="443230">
                  <a:moveTo>
                    <a:pt x="1065911" y="402336"/>
                  </a:moveTo>
                  <a:lnTo>
                    <a:pt x="1056779" y="398145"/>
                  </a:lnTo>
                  <a:lnTo>
                    <a:pt x="988441" y="366776"/>
                  </a:lnTo>
                  <a:lnTo>
                    <a:pt x="989482" y="398145"/>
                  </a:lnTo>
                  <a:lnTo>
                    <a:pt x="989495" y="398576"/>
                  </a:lnTo>
                  <a:lnTo>
                    <a:pt x="575056" y="412496"/>
                  </a:lnTo>
                  <a:lnTo>
                    <a:pt x="575564" y="425196"/>
                  </a:lnTo>
                  <a:lnTo>
                    <a:pt x="989914" y="411276"/>
                  </a:lnTo>
                  <a:lnTo>
                    <a:pt x="989787" y="407758"/>
                  </a:lnTo>
                  <a:lnTo>
                    <a:pt x="989901" y="410845"/>
                  </a:lnTo>
                  <a:lnTo>
                    <a:pt x="989914" y="411276"/>
                  </a:lnTo>
                  <a:lnTo>
                    <a:pt x="990981" y="442976"/>
                  </a:lnTo>
                  <a:lnTo>
                    <a:pt x="1065911" y="402336"/>
                  </a:lnTo>
                  <a:close/>
                </a:path>
                <a:path w="1654175" h="443230">
                  <a:moveTo>
                    <a:pt x="1606677" y="12192"/>
                  </a:moveTo>
                  <a:lnTo>
                    <a:pt x="1602867" y="0"/>
                  </a:lnTo>
                  <a:lnTo>
                    <a:pt x="691896" y="282397"/>
                  </a:lnTo>
                  <a:lnTo>
                    <a:pt x="682498" y="252095"/>
                  </a:lnTo>
                  <a:lnTo>
                    <a:pt x="621030" y="311023"/>
                  </a:lnTo>
                  <a:lnTo>
                    <a:pt x="705104" y="324866"/>
                  </a:lnTo>
                  <a:lnTo>
                    <a:pt x="696849" y="298323"/>
                  </a:lnTo>
                  <a:lnTo>
                    <a:pt x="695680" y="294551"/>
                  </a:lnTo>
                  <a:lnTo>
                    <a:pt x="1606677" y="12192"/>
                  </a:lnTo>
                  <a:close/>
                </a:path>
                <a:path w="1654175" h="443230">
                  <a:moveTo>
                    <a:pt x="1653667" y="118237"/>
                  </a:moveTo>
                  <a:lnTo>
                    <a:pt x="1647317" y="107315"/>
                  </a:lnTo>
                  <a:lnTo>
                    <a:pt x="1398701" y="249745"/>
                  </a:lnTo>
                  <a:lnTo>
                    <a:pt x="1382903" y="222250"/>
                  </a:lnTo>
                  <a:lnTo>
                    <a:pt x="1335786" y="293243"/>
                  </a:lnTo>
                  <a:lnTo>
                    <a:pt x="1420876" y="288290"/>
                  </a:lnTo>
                  <a:lnTo>
                    <a:pt x="1408671" y="267081"/>
                  </a:lnTo>
                  <a:lnTo>
                    <a:pt x="1405051" y="260794"/>
                  </a:lnTo>
                  <a:lnTo>
                    <a:pt x="1653667" y="11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4744" y="2211831"/>
              <a:ext cx="146303" cy="17043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963791" y="2166873"/>
              <a:ext cx="320675" cy="519430"/>
            </a:xfrm>
            <a:custGeom>
              <a:avLst/>
              <a:gdLst/>
              <a:ahLst/>
              <a:cxnLst/>
              <a:rect l="l" t="t" r="r" b="b"/>
              <a:pathLst>
                <a:path w="320675" h="519430">
                  <a:moveTo>
                    <a:pt x="275029" y="457339"/>
                  </a:moveTo>
                  <a:lnTo>
                    <a:pt x="247903" y="473837"/>
                  </a:lnTo>
                  <a:lnTo>
                    <a:pt x="320166" y="519049"/>
                  </a:lnTo>
                  <a:lnTo>
                    <a:pt x="315908" y="468249"/>
                  </a:lnTo>
                  <a:lnTo>
                    <a:pt x="281685" y="468249"/>
                  </a:lnTo>
                  <a:lnTo>
                    <a:pt x="275029" y="457339"/>
                  </a:lnTo>
                  <a:close/>
                </a:path>
                <a:path w="320675" h="519430">
                  <a:moveTo>
                    <a:pt x="285843" y="450762"/>
                  </a:moveTo>
                  <a:lnTo>
                    <a:pt x="275029" y="457339"/>
                  </a:lnTo>
                  <a:lnTo>
                    <a:pt x="281685" y="468249"/>
                  </a:lnTo>
                  <a:lnTo>
                    <a:pt x="292480" y="461645"/>
                  </a:lnTo>
                  <a:lnTo>
                    <a:pt x="285843" y="450762"/>
                  </a:lnTo>
                  <a:close/>
                </a:path>
                <a:path w="320675" h="519430">
                  <a:moveTo>
                    <a:pt x="313054" y="434213"/>
                  </a:moveTo>
                  <a:lnTo>
                    <a:pt x="285843" y="450762"/>
                  </a:lnTo>
                  <a:lnTo>
                    <a:pt x="292480" y="461645"/>
                  </a:lnTo>
                  <a:lnTo>
                    <a:pt x="281685" y="468249"/>
                  </a:lnTo>
                  <a:lnTo>
                    <a:pt x="315908" y="468249"/>
                  </a:lnTo>
                  <a:lnTo>
                    <a:pt x="313054" y="434213"/>
                  </a:lnTo>
                  <a:close/>
                </a:path>
                <a:path w="320675" h="519430">
                  <a:moveTo>
                    <a:pt x="10922" y="0"/>
                  </a:moveTo>
                  <a:lnTo>
                    <a:pt x="0" y="6603"/>
                  </a:lnTo>
                  <a:lnTo>
                    <a:pt x="275029" y="457339"/>
                  </a:lnTo>
                  <a:lnTo>
                    <a:pt x="285843" y="450762"/>
                  </a:lnTo>
                  <a:lnTo>
                    <a:pt x="109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90383" y="2398775"/>
              <a:ext cx="132461" cy="246887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4841748" y="1449069"/>
              <a:ext cx="2801620" cy="1016000"/>
            </a:xfrm>
            <a:custGeom>
              <a:avLst/>
              <a:gdLst/>
              <a:ahLst/>
              <a:cxnLst/>
              <a:rect l="l" t="t" r="r" b="b"/>
              <a:pathLst>
                <a:path w="2801620" h="1016000">
                  <a:moveTo>
                    <a:pt x="555371" y="3302"/>
                  </a:moveTo>
                  <a:lnTo>
                    <a:pt x="470281" y="8763"/>
                  </a:lnTo>
                  <a:lnTo>
                    <a:pt x="486346" y="36245"/>
                  </a:lnTo>
                  <a:lnTo>
                    <a:pt x="266573" y="164211"/>
                  </a:lnTo>
                  <a:lnTo>
                    <a:pt x="272923" y="175260"/>
                  </a:lnTo>
                  <a:lnTo>
                    <a:pt x="492721" y="47155"/>
                  </a:lnTo>
                  <a:lnTo>
                    <a:pt x="508762" y="74549"/>
                  </a:lnTo>
                  <a:lnTo>
                    <a:pt x="537997" y="29845"/>
                  </a:lnTo>
                  <a:lnTo>
                    <a:pt x="555371" y="3302"/>
                  </a:lnTo>
                  <a:close/>
                </a:path>
                <a:path w="2801620" h="1016000">
                  <a:moveTo>
                    <a:pt x="650748" y="736346"/>
                  </a:moveTo>
                  <a:lnTo>
                    <a:pt x="567436" y="718312"/>
                  </a:lnTo>
                  <a:lnTo>
                    <a:pt x="575322" y="749160"/>
                  </a:lnTo>
                  <a:lnTo>
                    <a:pt x="0" y="896620"/>
                  </a:lnTo>
                  <a:lnTo>
                    <a:pt x="3048" y="908939"/>
                  </a:lnTo>
                  <a:lnTo>
                    <a:pt x="578485" y="761479"/>
                  </a:lnTo>
                  <a:lnTo>
                    <a:pt x="586359" y="792226"/>
                  </a:lnTo>
                  <a:lnTo>
                    <a:pt x="639622" y="745998"/>
                  </a:lnTo>
                  <a:lnTo>
                    <a:pt x="650748" y="736346"/>
                  </a:lnTo>
                  <a:close/>
                </a:path>
                <a:path w="2801620" h="1016000">
                  <a:moveTo>
                    <a:pt x="699135" y="621665"/>
                  </a:moveTo>
                  <a:lnTo>
                    <a:pt x="324421" y="416801"/>
                  </a:lnTo>
                  <a:lnTo>
                    <a:pt x="327736" y="410718"/>
                  </a:lnTo>
                  <a:lnTo>
                    <a:pt x="339598" y="389001"/>
                  </a:lnTo>
                  <a:lnTo>
                    <a:pt x="254508" y="385826"/>
                  </a:lnTo>
                  <a:lnTo>
                    <a:pt x="303149" y="455803"/>
                  </a:lnTo>
                  <a:lnTo>
                    <a:pt x="318325" y="427977"/>
                  </a:lnTo>
                  <a:lnTo>
                    <a:pt x="693039" y="632841"/>
                  </a:lnTo>
                  <a:lnTo>
                    <a:pt x="699135" y="621665"/>
                  </a:lnTo>
                  <a:close/>
                </a:path>
                <a:path w="2801620" h="1016000">
                  <a:moveTo>
                    <a:pt x="1415288" y="241427"/>
                  </a:moveTo>
                  <a:lnTo>
                    <a:pt x="945299" y="28879"/>
                  </a:lnTo>
                  <a:lnTo>
                    <a:pt x="947674" y="23622"/>
                  </a:lnTo>
                  <a:lnTo>
                    <a:pt x="958342" y="0"/>
                  </a:lnTo>
                  <a:lnTo>
                    <a:pt x="873252" y="3302"/>
                  </a:lnTo>
                  <a:lnTo>
                    <a:pt x="926973" y="69469"/>
                  </a:lnTo>
                  <a:lnTo>
                    <a:pt x="940041" y="40525"/>
                  </a:lnTo>
                  <a:lnTo>
                    <a:pt x="1410081" y="252984"/>
                  </a:lnTo>
                  <a:lnTo>
                    <a:pt x="1415288" y="241427"/>
                  </a:lnTo>
                  <a:close/>
                </a:path>
                <a:path w="2801620" h="1016000">
                  <a:moveTo>
                    <a:pt x="1458849" y="355346"/>
                  </a:moveTo>
                  <a:lnTo>
                    <a:pt x="1373632" y="355727"/>
                  </a:lnTo>
                  <a:lnTo>
                    <a:pt x="1387957" y="384073"/>
                  </a:lnTo>
                  <a:lnTo>
                    <a:pt x="919099" y="621538"/>
                  </a:lnTo>
                  <a:lnTo>
                    <a:pt x="924941" y="632841"/>
                  </a:lnTo>
                  <a:lnTo>
                    <a:pt x="1393748" y="395528"/>
                  </a:lnTo>
                  <a:lnTo>
                    <a:pt x="1408049" y="423799"/>
                  </a:lnTo>
                  <a:lnTo>
                    <a:pt x="1441780" y="378333"/>
                  </a:lnTo>
                  <a:lnTo>
                    <a:pt x="1458849" y="355346"/>
                  </a:lnTo>
                  <a:close/>
                </a:path>
                <a:path w="2801620" h="1016000">
                  <a:moveTo>
                    <a:pt x="1856359" y="614426"/>
                  </a:moveTo>
                  <a:lnTo>
                    <a:pt x="1775574" y="586994"/>
                  </a:lnTo>
                  <a:lnTo>
                    <a:pt x="1779917" y="618439"/>
                  </a:lnTo>
                  <a:lnTo>
                    <a:pt x="966851" y="730123"/>
                  </a:lnTo>
                  <a:lnTo>
                    <a:pt x="968629" y="742696"/>
                  </a:lnTo>
                  <a:lnTo>
                    <a:pt x="1781670" y="631139"/>
                  </a:lnTo>
                  <a:lnTo>
                    <a:pt x="1786001" y="662559"/>
                  </a:lnTo>
                  <a:lnTo>
                    <a:pt x="1853006" y="616712"/>
                  </a:lnTo>
                  <a:lnTo>
                    <a:pt x="1856359" y="614426"/>
                  </a:lnTo>
                  <a:close/>
                </a:path>
                <a:path w="2801620" h="1016000">
                  <a:moveTo>
                    <a:pt x="1902460" y="721106"/>
                  </a:moveTo>
                  <a:lnTo>
                    <a:pt x="1824101" y="754761"/>
                  </a:lnTo>
                  <a:lnTo>
                    <a:pt x="1846338" y="773518"/>
                  </a:lnTo>
                  <a:lnTo>
                    <a:pt x="1834807" y="782675"/>
                  </a:lnTo>
                  <a:lnTo>
                    <a:pt x="1776857" y="808228"/>
                  </a:lnTo>
                  <a:lnTo>
                    <a:pt x="1701292" y="833501"/>
                  </a:lnTo>
                  <a:lnTo>
                    <a:pt x="1657350" y="845693"/>
                  </a:lnTo>
                  <a:lnTo>
                    <a:pt x="1609852" y="857758"/>
                  </a:lnTo>
                  <a:lnTo>
                    <a:pt x="1558671" y="869442"/>
                  </a:lnTo>
                  <a:lnTo>
                    <a:pt x="1504188" y="880999"/>
                  </a:lnTo>
                  <a:lnTo>
                    <a:pt x="1446403" y="892048"/>
                  </a:lnTo>
                  <a:lnTo>
                    <a:pt x="1385570" y="902716"/>
                  </a:lnTo>
                  <a:lnTo>
                    <a:pt x="1321816" y="913130"/>
                  </a:lnTo>
                  <a:lnTo>
                    <a:pt x="1255268" y="923036"/>
                  </a:lnTo>
                  <a:lnTo>
                    <a:pt x="1114806" y="941451"/>
                  </a:lnTo>
                  <a:lnTo>
                    <a:pt x="965454" y="957961"/>
                  </a:lnTo>
                  <a:lnTo>
                    <a:pt x="887984" y="965327"/>
                  </a:lnTo>
                  <a:lnTo>
                    <a:pt x="728091" y="978408"/>
                  </a:lnTo>
                  <a:lnTo>
                    <a:pt x="562610" y="988949"/>
                  </a:lnTo>
                  <a:lnTo>
                    <a:pt x="393065" y="996696"/>
                  </a:lnTo>
                  <a:lnTo>
                    <a:pt x="220980" y="1001522"/>
                  </a:lnTo>
                  <a:lnTo>
                    <a:pt x="47244" y="1003173"/>
                  </a:lnTo>
                  <a:lnTo>
                    <a:pt x="47244" y="1015873"/>
                  </a:lnTo>
                  <a:lnTo>
                    <a:pt x="220980" y="1014222"/>
                  </a:lnTo>
                  <a:lnTo>
                    <a:pt x="393446" y="1009396"/>
                  </a:lnTo>
                  <a:lnTo>
                    <a:pt x="563245" y="1001522"/>
                  </a:lnTo>
                  <a:lnTo>
                    <a:pt x="728853" y="991108"/>
                  </a:lnTo>
                  <a:lnTo>
                    <a:pt x="889127" y="978027"/>
                  </a:lnTo>
                  <a:lnTo>
                    <a:pt x="966724" y="970661"/>
                  </a:lnTo>
                  <a:lnTo>
                    <a:pt x="1116330" y="954151"/>
                  </a:lnTo>
                  <a:lnTo>
                    <a:pt x="1257046" y="935609"/>
                  </a:lnTo>
                  <a:lnTo>
                    <a:pt x="1323721" y="925703"/>
                  </a:lnTo>
                  <a:lnTo>
                    <a:pt x="1387602" y="915289"/>
                  </a:lnTo>
                  <a:lnTo>
                    <a:pt x="1448562" y="904494"/>
                  </a:lnTo>
                  <a:lnTo>
                    <a:pt x="1506474" y="893445"/>
                  </a:lnTo>
                  <a:lnTo>
                    <a:pt x="1561338" y="881888"/>
                  </a:lnTo>
                  <a:lnTo>
                    <a:pt x="1612646" y="870204"/>
                  </a:lnTo>
                  <a:lnTo>
                    <a:pt x="1660525" y="858012"/>
                  </a:lnTo>
                  <a:lnTo>
                    <a:pt x="1704721" y="845693"/>
                  </a:lnTo>
                  <a:lnTo>
                    <a:pt x="1744853" y="833120"/>
                  </a:lnTo>
                  <a:lnTo>
                    <a:pt x="1781048" y="820293"/>
                  </a:lnTo>
                  <a:lnTo>
                    <a:pt x="1841246" y="793623"/>
                  </a:lnTo>
                  <a:lnTo>
                    <a:pt x="1855444" y="782447"/>
                  </a:lnTo>
                  <a:lnTo>
                    <a:pt x="1856206" y="781850"/>
                  </a:lnTo>
                  <a:lnTo>
                    <a:pt x="1882394" y="803910"/>
                  </a:lnTo>
                  <a:lnTo>
                    <a:pt x="1891893" y="764667"/>
                  </a:lnTo>
                  <a:lnTo>
                    <a:pt x="1902460" y="721106"/>
                  </a:lnTo>
                  <a:close/>
                </a:path>
                <a:path w="2801620" h="1016000">
                  <a:moveTo>
                    <a:pt x="2575814" y="687832"/>
                  </a:moveTo>
                  <a:lnTo>
                    <a:pt x="2575560" y="677926"/>
                  </a:lnTo>
                  <a:lnTo>
                    <a:pt x="2575560" y="677545"/>
                  </a:lnTo>
                  <a:lnTo>
                    <a:pt x="2574658" y="668020"/>
                  </a:lnTo>
                  <a:lnTo>
                    <a:pt x="2564765" y="624332"/>
                  </a:lnTo>
                  <a:lnTo>
                    <a:pt x="2545969" y="582676"/>
                  </a:lnTo>
                  <a:lnTo>
                    <a:pt x="2518664" y="542036"/>
                  </a:lnTo>
                  <a:lnTo>
                    <a:pt x="2483739" y="502666"/>
                  </a:lnTo>
                  <a:lnTo>
                    <a:pt x="2441702" y="464820"/>
                  </a:lnTo>
                  <a:lnTo>
                    <a:pt x="2393442" y="429006"/>
                  </a:lnTo>
                  <a:lnTo>
                    <a:pt x="2339213" y="395351"/>
                  </a:lnTo>
                  <a:lnTo>
                    <a:pt x="2279777" y="364109"/>
                  </a:lnTo>
                  <a:lnTo>
                    <a:pt x="2215769" y="335661"/>
                  </a:lnTo>
                  <a:lnTo>
                    <a:pt x="2147697" y="310261"/>
                  </a:lnTo>
                  <a:lnTo>
                    <a:pt x="2076323" y="288417"/>
                  </a:lnTo>
                  <a:lnTo>
                    <a:pt x="2002155" y="270256"/>
                  </a:lnTo>
                  <a:lnTo>
                    <a:pt x="1964309" y="262636"/>
                  </a:lnTo>
                  <a:lnTo>
                    <a:pt x="1925828" y="256159"/>
                  </a:lnTo>
                  <a:lnTo>
                    <a:pt x="1887093" y="250698"/>
                  </a:lnTo>
                  <a:lnTo>
                    <a:pt x="1847977" y="246380"/>
                  </a:lnTo>
                  <a:lnTo>
                    <a:pt x="1808607" y="243205"/>
                  </a:lnTo>
                  <a:lnTo>
                    <a:pt x="1805813" y="243205"/>
                  </a:lnTo>
                  <a:lnTo>
                    <a:pt x="1805571" y="243205"/>
                  </a:lnTo>
                  <a:lnTo>
                    <a:pt x="1805571" y="250698"/>
                  </a:lnTo>
                  <a:lnTo>
                    <a:pt x="1805432" y="255397"/>
                  </a:lnTo>
                  <a:lnTo>
                    <a:pt x="1805406" y="255841"/>
                  </a:lnTo>
                  <a:lnTo>
                    <a:pt x="1805571" y="250698"/>
                  </a:lnTo>
                  <a:lnTo>
                    <a:pt x="1805571" y="243205"/>
                  </a:lnTo>
                  <a:lnTo>
                    <a:pt x="1793087" y="243205"/>
                  </a:lnTo>
                  <a:lnTo>
                    <a:pt x="1793100" y="242697"/>
                  </a:lnTo>
                  <a:lnTo>
                    <a:pt x="1805825" y="242697"/>
                  </a:lnTo>
                  <a:lnTo>
                    <a:pt x="1806829" y="211328"/>
                  </a:lnTo>
                  <a:lnTo>
                    <a:pt x="1729473" y="247015"/>
                  </a:lnTo>
                  <a:lnTo>
                    <a:pt x="1804416" y="287528"/>
                  </a:lnTo>
                  <a:lnTo>
                    <a:pt x="1805178" y="263271"/>
                  </a:lnTo>
                  <a:lnTo>
                    <a:pt x="1805203" y="262636"/>
                  </a:lnTo>
                  <a:lnTo>
                    <a:pt x="1805317" y="258953"/>
                  </a:lnTo>
                  <a:lnTo>
                    <a:pt x="1805406" y="255905"/>
                  </a:lnTo>
                  <a:lnTo>
                    <a:pt x="1807578" y="255905"/>
                  </a:lnTo>
                  <a:lnTo>
                    <a:pt x="1846580" y="258953"/>
                  </a:lnTo>
                  <a:lnTo>
                    <a:pt x="1885315" y="263271"/>
                  </a:lnTo>
                  <a:lnTo>
                    <a:pt x="1923796" y="268605"/>
                  </a:lnTo>
                  <a:lnTo>
                    <a:pt x="1961769" y="275082"/>
                  </a:lnTo>
                  <a:lnTo>
                    <a:pt x="1999361" y="282575"/>
                  </a:lnTo>
                  <a:lnTo>
                    <a:pt x="2072767" y="300609"/>
                  </a:lnTo>
                  <a:lnTo>
                    <a:pt x="2143506" y="322326"/>
                  </a:lnTo>
                  <a:lnTo>
                    <a:pt x="2210816" y="347345"/>
                  </a:lnTo>
                  <a:lnTo>
                    <a:pt x="2273935" y="375412"/>
                  </a:lnTo>
                  <a:lnTo>
                    <a:pt x="2332609" y="406273"/>
                  </a:lnTo>
                  <a:lnTo>
                    <a:pt x="2386076" y="439420"/>
                  </a:lnTo>
                  <a:lnTo>
                    <a:pt x="2433574" y="474472"/>
                  </a:lnTo>
                  <a:lnTo>
                    <a:pt x="2474595" y="511302"/>
                  </a:lnTo>
                  <a:lnTo>
                    <a:pt x="2508377" y="549529"/>
                  </a:lnTo>
                  <a:lnTo>
                    <a:pt x="2534666" y="588391"/>
                  </a:lnTo>
                  <a:lnTo>
                    <a:pt x="2552700" y="628142"/>
                  </a:lnTo>
                  <a:lnTo>
                    <a:pt x="2561844" y="668020"/>
                  </a:lnTo>
                  <a:lnTo>
                    <a:pt x="2562809" y="677545"/>
                  </a:lnTo>
                  <a:lnTo>
                    <a:pt x="2562860" y="677926"/>
                  </a:lnTo>
                  <a:lnTo>
                    <a:pt x="2563101" y="687832"/>
                  </a:lnTo>
                  <a:lnTo>
                    <a:pt x="2563114" y="688213"/>
                  </a:lnTo>
                  <a:lnTo>
                    <a:pt x="2575814" y="687832"/>
                  </a:lnTo>
                  <a:close/>
                </a:path>
                <a:path w="2801620" h="1016000">
                  <a:moveTo>
                    <a:pt x="2801112" y="207010"/>
                  </a:moveTo>
                  <a:lnTo>
                    <a:pt x="2795206" y="186563"/>
                  </a:lnTo>
                  <a:lnTo>
                    <a:pt x="2777490" y="125222"/>
                  </a:lnTo>
                  <a:lnTo>
                    <a:pt x="2726182" y="193294"/>
                  </a:lnTo>
                  <a:lnTo>
                    <a:pt x="2757411" y="199021"/>
                  </a:lnTo>
                  <a:lnTo>
                    <a:pt x="2676017" y="642366"/>
                  </a:lnTo>
                  <a:lnTo>
                    <a:pt x="2688463" y="644652"/>
                  </a:lnTo>
                  <a:lnTo>
                    <a:pt x="2769870" y="201295"/>
                  </a:lnTo>
                  <a:lnTo>
                    <a:pt x="2801112" y="2070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221983" y="2763900"/>
              <a:ext cx="1016000" cy="128905"/>
            </a:xfrm>
            <a:custGeom>
              <a:avLst/>
              <a:gdLst/>
              <a:ahLst/>
              <a:cxnLst/>
              <a:rect l="l" t="t" r="r" b="b"/>
              <a:pathLst>
                <a:path w="1016000" h="128905">
                  <a:moveTo>
                    <a:pt x="939479" y="31616"/>
                  </a:moveTo>
                  <a:lnTo>
                    <a:pt x="0" y="116077"/>
                  </a:lnTo>
                  <a:lnTo>
                    <a:pt x="1015" y="128777"/>
                  </a:lnTo>
                  <a:lnTo>
                    <a:pt x="940626" y="44315"/>
                  </a:lnTo>
                  <a:lnTo>
                    <a:pt x="939479" y="31616"/>
                  </a:lnTo>
                  <a:close/>
                </a:path>
                <a:path w="1016000" h="128905">
                  <a:moveTo>
                    <a:pt x="1014255" y="30479"/>
                  </a:moveTo>
                  <a:lnTo>
                    <a:pt x="952118" y="30479"/>
                  </a:lnTo>
                  <a:lnTo>
                    <a:pt x="953262" y="43179"/>
                  </a:lnTo>
                  <a:lnTo>
                    <a:pt x="940626" y="44315"/>
                  </a:lnTo>
                  <a:lnTo>
                    <a:pt x="943483" y="75946"/>
                  </a:lnTo>
                  <a:lnTo>
                    <a:pt x="1015872" y="31114"/>
                  </a:lnTo>
                  <a:lnTo>
                    <a:pt x="1014255" y="30479"/>
                  </a:lnTo>
                  <a:close/>
                </a:path>
                <a:path w="1016000" h="128905">
                  <a:moveTo>
                    <a:pt x="952118" y="30479"/>
                  </a:moveTo>
                  <a:lnTo>
                    <a:pt x="939479" y="31616"/>
                  </a:lnTo>
                  <a:lnTo>
                    <a:pt x="940524" y="43179"/>
                  </a:lnTo>
                  <a:lnTo>
                    <a:pt x="940626" y="44315"/>
                  </a:lnTo>
                  <a:lnTo>
                    <a:pt x="953262" y="43179"/>
                  </a:lnTo>
                  <a:lnTo>
                    <a:pt x="952221" y="31616"/>
                  </a:lnTo>
                  <a:lnTo>
                    <a:pt x="952118" y="30479"/>
                  </a:lnTo>
                  <a:close/>
                </a:path>
                <a:path w="1016000" h="128905">
                  <a:moveTo>
                    <a:pt x="936624" y="0"/>
                  </a:moveTo>
                  <a:lnTo>
                    <a:pt x="939377" y="30479"/>
                  </a:lnTo>
                  <a:lnTo>
                    <a:pt x="939479" y="31616"/>
                  </a:lnTo>
                  <a:lnTo>
                    <a:pt x="952118" y="30479"/>
                  </a:lnTo>
                  <a:lnTo>
                    <a:pt x="1014255" y="30479"/>
                  </a:lnTo>
                  <a:lnTo>
                    <a:pt x="9366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4346575" y="3896055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104380" y="38265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9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814307" y="382346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8366569" y="3864673"/>
            <a:ext cx="317500" cy="786765"/>
            <a:chOff x="8366569" y="3864673"/>
            <a:chExt cx="317500" cy="786765"/>
          </a:xfrm>
        </p:grpSpPr>
        <p:sp>
          <p:nvSpPr>
            <p:cNvPr id="64" name="object 64"/>
            <p:cNvSpPr/>
            <p:nvPr/>
          </p:nvSpPr>
          <p:spPr>
            <a:xfrm>
              <a:off x="8371331" y="3869435"/>
              <a:ext cx="289560" cy="264160"/>
            </a:xfrm>
            <a:custGeom>
              <a:avLst/>
              <a:gdLst/>
              <a:ahLst/>
              <a:cxnLst/>
              <a:rect l="l" t="t" r="r" b="b"/>
              <a:pathLst>
                <a:path w="289559" h="264160">
                  <a:moveTo>
                    <a:pt x="144779" y="0"/>
                  </a:moveTo>
                  <a:lnTo>
                    <a:pt x="98999" y="6723"/>
                  </a:lnTo>
                  <a:lnTo>
                    <a:pt x="59253" y="25444"/>
                  </a:lnTo>
                  <a:lnTo>
                    <a:pt x="27919" y="53986"/>
                  </a:lnTo>
                  <a:lnTo>
                    <a:pt x="7376" y="90172"/>
                  </a:lnTo>
                  <a:lnTo>
                    <a:pt x="0" y="131825"/>
                  </a:lnTo>
                  <a:lnTo>
                    <a:pt x="7376" y="173479"/>
                  </a:lnTo>
                  <a:lnTo>
                    <a:pt x="27919" y="209665"/>
                  </a:lnTo>
                  <a:lnTo>
                    <a:pt x="59253" y="238207"/>
                  </a:lnTo>
                  <a:lnTo>
                    <a:pt x="98999" y="256928"/>
                  </a:lnTo>
                  <a:lnTo>
                    <a:pt x="144779" y="263651"/>
                  </a:lnTo>
                  <a:lnTo>
                    <a:pt x="190560" y="256928"/>
                  </a:lnTo>
                  <a:lnTo>
                    <a:pt x="230306" y="238207"/>
                  </a:lnTo>
                  <a:lnTo>
                    <a:pt x="261640" y="209665"/>
                  </a:lnTo>
                  <a:lnTo>
                    <a:pt x="282183" y="173479"/>
                  </a:lnTo>
                  <a:lnTo>
                    <a:pt x="289560" y="131825"/>
                  </a:lnTo>
                  <a:lnTo>
                    <a:pt x="282183" y="90172"/>
                  </a:lnTo>
                  <a:lnTo>
                    <a:pt x="261640" y="53986"/>
                  </a:lnTo>
                  <a:lnTo>
                    <a:pt x="230306" y="25444"/>
                  </a:lnTo>
                  <a:lnTo>
                    <a:pt x="190560" y="6723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71331" y="3869435"/>
              <a:ext cx="307975" cy="777240"/>
            </a:xfrm>
            <a:custGeom>
              <a:avLst/>
              <a:gdLst/>
              <a:ahLst/>
              <a:cxnLst/>
              <a:rect l="l" t="t" r="r" b="b"/>
              <a:pathLst>
                <a:path w="307975" h="777239">
                  <a:moveTo>
                    <a:pt x="0" y="131825"/>
                  </a:moveTo>
                  <a:lnTo>
                    <a:pt x="7376" y="90172"/>
                  </a:lnTo>
                  <a:lnTo>
                    <a:pt x="27919" y="53986"/>
                  </a:lnTo>
                  <a:lnTo>
                    <a:pt x="59253" y="25444"/>
                  </a:lnTo>
                  <a:lnTo>
                    <a:pt x="98999" y="6723"/>
                  </a:lnTo>
                  <a:lnTo>
                    <a:pt x="144779" y="0"/>
                  </a:lnTo>
                  <a:lnTo>
                    <a:pt x="190560" y="6723"/>
                  </a:lnTo>
                  <a:lnTo>
                    <a:pt x="230306" y="25444"/>
                  </a:lnTo>
                  <a:lnTo>
                    <a:pt x="261640" y="53986"/>
                  </a:lnTo>
                  <a:lnTo>
                    <a:pt x="282183" y="90172"/>
                  </a:lnTo>
                  <a:lnTo>
                    <a:pt x="289560" y="131825"/>
                  </a:lnTo>
                  <a:lnTo>
                    <a:pt x="282183" y="173479"/>
                  </a:lnTo>
                  <a:lnTo>
                    <a:pt x="261640" y="209665"/>
                  </a:lnTo>
                  <a:lnTo>
                    <a:pt x="230306" y="238207"/>
                  </a:lnTo>
                  <a:lnTo>
                    <a:pt x="190560" y="256928"/>
                  </a:lnTo>
                  <a:lnTo>
                    <a:pt x="144779" y="263651"/>
                  </a:lnTo>
                  <a:lnTo>
                    <a:pt x="98999" y="256928"/>
                  </a:lnTo>
                  <a:lnTo>
                    <a:pt x="59253" y="238207"/>
                  </a:lnTo>
                  <a:lnTo>
                    <a:pt x="27919" y="209665"/>
                  </a:lnTo>
                  <a:lnTo>
                    <a:pt x="7376" y="173479"/>
                  </a:lnTo>
                  <a:lnTo>
                    <a:pt x="0" y="131825"/>
                  </a:lnTo>
                  <a:close/>
                </a:path>
                <a:path w="307975" h="777239">
                  <a:moveTo>
                    <a:pt x="16764" y="644651"/>
                  </a:moveTo>
                  <a:lnTo>
                    <a:pt x="24182" y="602723"/>
                  </a:lnTo>
                  <a:lnTo>
                    <a:pt x="44842" y="566324"/>
                  </a:lnTo>
                  <a:lnTo>
                    <a:pt x="76346" y="537630"/>
                  </a:lnTo>
                  <a:lnTo>
                    <a:pt x="116299" y="518818"/>
                  </a:lnTo>
                  <a:lnTo>
                    <a:pt x="162306" y="512063"/>
                  </a:lnTo>
                  <a:lnTo>
                    <a:pt x="208312" y="518818"/>
                  </a:lnTo>
                  <a:lnTo>
                    <a:pt x="248265" y="537630"/>
                  </a:lnTo>
                  <a:lnTo>
                    <a:pt x="279769" y="566324"/>
                  </a:lnTo>
                  <a:lnTo>
                    <a:pt x="300429" y="602723"/>
                  </a:lnTo>
                  <a:lnTo>
                    <a:pt x="307848" y="644651"/>
                  </a:lnTo>
                  <a:lnTo>
                    <a:pt x="300429" y="686580"/>
                  </a:lnTo>
                  <a:lnTo>
                    <a:pt x="279769" y="722979"/>
                  </a:lnTo>
                  <a:lnTo>
                    <a:pt x="248265" y="751673"/>
                  </a:lnTo>
                  <a:lnTo>
                    <a:pt x="208312" y="770485"/>
                  </a:lnTo>
                  <a:lnTo>
                    <a:pt x="162306" y="777239"/>
                  </a:lnTo>
                  <a:lnTo>
                    <a:pt x="116299" y="770485"/>
                  </a:lnTo>
                  <a:lnTo>
                    <a:pt x="76346" y="751673"/>
                  </a:lnTo>
                  <a:lnTo>
                    <a:pt x="44842" y="722979"/>
                  </a:lnTo>
                  <a:lnTo>
                    <a:pt x="24182" y="686580"/>
                  </a:lnTo>
                  <a:lnTo>
                    <a:pt x="16764" y="64465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8448293" y="4332478"/>
            <a:ext cx="66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3860" algn="l"/>
              </a:tabLst>
            </a:pP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spc="-25" dirty="0">
                <a:latin typeface="Arial MT"/>
                <a:cs typeface="Arial MT"/>
              </a:rPr>
              <a:t>16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276600" y="4389120"/>
            <a:ext cx="1803400" cy="274320"/>
          </a:xfrm>
          <a:custGeom>
            <a:avLst/>
            <a:gdLst/>
            <a:ahLst/>
            <a:cxnLst/>
            <a:rect l="l" t="t" r="r" b="b"/>
            <a:pathLst>
              <a:path w="1803400" h="274320">
                <a:moveTo>
                  <a:pt x="0" y="141731"/>
                </a:moveTo>
                <a:lnTo>
                  <a:pt x="7418" y="99803"/>
                </a:lnTo>
                <a:lnTo>
                  <a:pt x="28078" y="63404"/>
                </a:lnTo>
                <a:lnTo>
                  <a:pt x="59582" y="34710"/>
                </a:lnTo>
                <a:lnTo>
                  <a:pt x="99535" y="15898"/>
                </a:lnTo>
                <a:lnTo>
                  <a:pt x="145541" y="9143"/>
                </a:lnTo>
                <a:lnTo>
                  <a:pt x="191548" y="15898"/>
                </a:lnTo>
                <a:lnTo>
                  <a:pt x="231501" y="34710"/>
                </a:lnTo>
                <a:lnTo>
                  <a:pt x="263005" y="63404"/>
                </a:lnTo>
                <a:lnTo>
                  <a:pt x="283665" y="99803"/>
                </a:lnTo>
                <a:lnTo>
                  <a:pt x="291084" y="141731"/>
                </a:lnTo>
                <a:lnTo>
                  <a:pt x="283665" y="183660"/>
                </a:lnTo>
                <a:lnTo>
                  <a:pt x="263005" y="220059"/>
                </a:lnTo>
                <a:lnTo>
                  <a:pt x="231501" y="248753"/>
                </a:lnTo>
                <a:lnTo>
                  <a:pt x="191548" y="267565"/>
                </a:lnTo>
                <a:lnTo>
                  <a:pt x="145541" y="274319"/>
                </a:lnTo>
                <a:lnTo>
                  <a:pt x="99535" y="267565"/>
                </a:lnTo>
                <a:lnTo>
                  <a:pt x="59582" y="248753"/>
                </a:lnTo>
                <a:lnTo>
                  <a:pt x="28078" y="220059"/>
                </a:lnTo>
                <a:lnTo>
                  <a:pt x="7418" y="183660"/>
                </a:lnTo>
                <a:lnTo>
                  <a:pt x="0" y="141731"/>
                </a:lnTo>
                <a:close/>
              </a:path>
              <a:path w="1803400" h="274320">
                <a:moveTo>
                  <a:pt x="684276" y="140207"/>
                </a:moveTo>
                <a:lnTo>
                  <a:pt x="691694" y="98279"/>
                </a:lnTo>
                <a:lnTo>
                  <a:pt x="712354" y="61880"/>
                </a:lnTo>
                <a:lnTo>
                  <a:pt x="743858" y="33186"/>
                </a:lnTo>
                <a:lnTo>
                  <a:pt x="783811" y="14374"/>
                </a:lnTo>
                <a:lnTo>
                  <a:pt x="829817" y="7619"/>
                </a:lnTo>
                <a:lnTo>
                  <a:pt x="875824" y="14374"/>
                </a:lnTo>
                <a:lnTo>
                  <a:pt x="915777" y="33186"/>
                </a:lnTo>
                <a:lnTo>
                  <a:pt x="947281" y="61880"/>
                </a:lnTo>
                <a:lnTo>
                  <a:pt x="967941" y="98279"/>
                </a:lnTo>
                <a:lnTo>
                  <a:pt x="975360" y="140207"/>
                </a:lnTo>
                <a:lnTo>
                  <a:pt x="967941" y="182136"/>
                </a:lnTo>
                <a:lnTo>
                  <a:pt x="947281" y="218535"/>
                </a:lnTo>
                <a:lnTo>
                  <a:pt x="915777" y="247229"/>
                </a:lnTo>
                <a:lnTo>
                  <a:pt x="875824" y="266041"/>
                </a:lnTo>
                <a:lnTo>
                  <a:pt x="829817" y="272795"/>
                </a:lnTo>
                <a:lnTo>
                  <a:pt x="783811" y="266041"/>
                </a:lnTo>
                <a:lnTo>
                  <a:pt x="743858" y="247229"/>
                </a:lnTo>
                <a:lnTo>
                  <a:pt x="712354" y="218535"/>
                </a:lnTo>
                <a:lnTo>
                  <a:pt x="691694" y="182136"/>
                </a:lnTo>
                <a:lnTo>
                  <a:pt x="684276" y="140207"/>
                </a:lnTo>
                <a:close/>
              </a:path>
              <a:path w="1803400" h="274320">
                <a:moveTo>
                  <a:pt x="1513332" y="132587"/>
                </a:moveTo>
                <a:lnTo>
                  <a:pt x="1520708" y="90659"/>
                </a:lnTo>
                <a:lnTo>
                  <a:pt x="1541251" y="54260"/>
                </a:lnTo>
                <a:lnTo>
                  <a:pt x="1572585" y="25566"/>
                </a:lnTo>
                <a:lnTo>
                  <a:pt x="1612331" y="6754"/>
                </a:lnTo>
                <a:lnTo>
                  <a:pt x="1658112" y="0"/>
                </a:lnTo>
                <a:lnTo>
                  <a:pt x="1703892" y="6754"/>
                </a:lnTo>
                <a:lnTo>
                  <a:pt x="1743638" y="25566"/>
                </a:lnTo>
                <a:lnTo>
                  <a:pt x="1774972" y="54260"/>
                </a:lnTo>
                <a:lnTo>
                  <a:pt x="1795515" y="90659"/>
                </a:lnTo>
                <a:lnTo>
                  <a:pt x="1802891" y="132587"/>
                </a:lnTo>
                <a:lnTo>
                  <a:pt x="1795515" y="174516"/>
                </a:lnTo>
                <a:lnTo>
                  <a:pt x="1774972" y="210915"/>
                </a:lnTo>
                <a:lnTo>
                  <a:pt x="1743638" y="239609"/>
                </a:lnTo>
                <a:lnTo>
                  <a:pt x="1703892" y="258421"/>
                </a:lnTo>
                <a:lnTo>
                  <a:pt x="1658112" y="265175"/>
                </a:lnTo>
                <a:lnTo>
                  <a:pt x="1612331" y="258421"/>
                </a:lnTo>
                <a:lnTo>
                  <a:pt x="1572585" y="239609"/>
                </a:lnTo>
                <a:lnTo>
                  <a:pt x="1541251" y="210915"/>
                </a:lnTo>
                <a:lnTo>
                  <a:pt x="1520708" y="174516"/>
                </a:lnTo>
                <a:lnTo>
                  <a:pt x="1513332" y="13258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342259" y="4386529"/>
            <a:ext cx="4552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960" algn="l"/>
              </a:tabLst>
            </a:pPr>
            <a:r>
              <a:rPr sz="1800" i="1" spc="-50" dirty="0">
                <a:latin typeface="Arial"/>
                <a:cs typeface="Arial"/>
              </a:rPr>
              <a:t>b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2700" spc="-75" baseline="1543" dirty="0">
                <a:latin typeface="Arial MT"/>
                <a:cs typeface="Arial MT"/>
              </a:rPr>
              <a:t>4</a:t>
            </a:r>
            <a:endParaRPr sz="2700" baseline="1543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002659" y="4421504"/>
            <a:ext cx="506095" cy="80137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43815">
              <a:lnSpc>
                <a:spcPct val="100000"/>
              </a:lnSpc>
              <a:spcBef>
                <a:spcPts val="990"/>
              </a:spcBef>
            </a:pPr>
            <a:r>
              <a:rPr sz="2700" i="1" baseline="35493" dirty="0">
                <a:latin typeface="Arial"/>
                <a:cs typeface="Arial"/>
              </a:rPr>
              <a:t>c</a:t>
            </a:r>
            <a:r>
              <a:rPr sz="2700" i="1" spc="254" baseline="35493" dirty="0">
                <a:latin typeface="Arial"/>
                <a:cs typeface="Arial"/>
              </a:rPr>
              <a:t> </a:t>
            </a:r>
            <a:r>
              <a:rPr sz="1800" spc="-25" dirty="0">
                <a:latin typeface="Arial MT"/>
                <a:cs typeface="Arial MT"/>
              </a:rPr>
              <a:t>11</a:t>
            </a:r>
            <a:endParaRPr sz="18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894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164073" y="435533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253549" y="3916489"/>
            <a:ext cx="2155825" cy="1299210"/>
            <a:chOff x="3253549" y="3916489"/>
            <a:chExt cx="2155825" cy="1299210"/>
          </a:xfrm>
        </p:grpSpPr>
        <p:sp>
          <p:nvSpPr>
            <p:cNvPr id="72" name="object 72"/>
            <p:cNvSpPr/>
            <p:nvPr/>
          </p:nvSpPr>
          <p:spPr>
            <a:xfrm>
              <a:off x="3834383" y="3921252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60" h="265429">
                  <a:moveTo>
                    <a:pt x="144779" y="0"/>
                  </a:moveTo>
                  <a:lnTo>
                    <a:pt x="98999" y="6754"/>
                  </a:lnTo>
                  <a:lnTo>
                    <a:pt x="59253" y="25566"/>
                  </a:lnTo>
                  <a:lnTo>
                    <a:pt x="27919" y="54260"/>
                  </a:lnTo>
                  <a:lnTo>
                    <a:pt x="7376" y="90659"/>
                  </a:lnTo>
                  <a:lnTo>
                    <a:pt x="0" y="132587"/>
                  </a:lnTo>
                  <a:lnTo>
                    <a:pt x="7376" y="174516"/>
                  </a:lnTo>
                  <a:lnTo>
                    <a:pt x="27919" y="210915"/>
                  </a:lnTo>
                  <a:lnTo>
                    <a:pt x="59253" y="239609"/>
                  </a:lnTo>
                  <a:lnTo>
                    <a:pt x="98999" y="258421"/>
                  </a:lnTo>
                  <a:lnTo>
                    <a:pt x="144779" y="265175"/>
                  </a:lnTo>
                  <a:lnTo>
                    <a:pt x="190560" y="258421"/>
                  </a:lnTo>
                  <a:lnTo>
                    <a:pt x="230306" y="239609"/>
                  </a:lnTo>
                  <a:lnTo>
                    <a:pt x="261640" y="210915"/>
                  </a:lnTo>
                  <a:lnTo>
                    <a:pt x="282183" y="174516"/>
                  </a:lnTo>
                  <a:lnTo>
                    <a:pt x="289560" y="132587"/>
                  </a:lnTo>
                  <a:lnTo>
                    <a:pt x="282183" y="90659"/>
                  </a:lnTo>
                  <a:lnTo>
                    <a:pt x="261640" y="54260"/>
                  </a:lnTo>
                  <a:lnTo>
                    <a:pt x="230306" y="25566"/>
                  </a:lnTo>
                  <a:lnTo>
                    <a:pt x="190560" y="6754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834383" y="3921252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60" h="265429">
                  <a:moveTo>
                    <a:pt x="0" y="132587"/>
                  </a:moveTo>
                  <a:lnTo>
                    <a:pt x="7376" y="90659"/>
                  </a:lnTo>
                  <a:lnTo>
                    <a:pt x="27919" y="54260"/>
                  </a:lnTo>
                  <a:lnTo>
                    <a:pt x="59253" y="25566"/>
                  </a:lnTo>
                  <a:lnTo>
                    <a:pt x="98999" y="6754"/>
                  </a:lnTo>
                  <a:lnTo>
                    <a:pt x="144779" y="0"/>
                  </a:lnTo>
                  <a:lnTo>
                    <a:pt x="190560" y="6754"/>
                  </a:lnTo>
                  <a:lnTo>
                    <a:pt x="230306" y="25566"/>
                  </a:lnTo>
                  <a:lnTo>
                    <a:pt x="261640" y="54260"/>
                  </a:lnTo>
                  <a:lnTo>
                    <a:pt x="282183" y="90659"/>
                  </a:lnTo>
                  <a:lnTo>
                    <a:pt x="289560" y="132587"/>
                  </a:lnTo>
                  <a:lnTo>
                    <a:pt x="282183" y="174516"/>
                  </a:lnTo>
                  <a:lnTo>
                    <a:pt x="261640" y="210915"/>
                  </a:lnTo>
                  <a:lnTo>
                    <a:pt x="230306" y="239609"/>
                  </a:lnTo>
                  <a:lnTo>
                    <a:pt x="190560" y="258421"/>
                  </a:lnTo>
                  <a:lnTo>
                    <a:pt x="144779" y="265175"/>
                  </a:lnTo>
                  <a:lnTo>
                    <a:pt x="98999" y="258421"/>
                  </a:lnTo>
                  <a:lnTo>
                    <a:pt x="59253" y="239609"/>
                  </a:lnTo>
                  <a:lnTo>
                    <a:pt x="27919" y="210915"/>
                  </a:lnTo>
                  <a:lnTo>
                    <a:pt x="7376" y="17451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276599" y="4398264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7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1" y="265175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4" y="132587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258311" y="4398264"/>
              <a:ext cx="309880" cy="812800"/>
            </a:xfrm>
            <a:custGeom>
              <a:avLst/>
              <a:gdLst/>
              <a:ahLst/>
              <a:cxnLst/>
              <a:rect l="l" t="t" r="r" b="b"/>
              <a:pathLst>
                <a:path w="309879" h="812800">
                  <a:moveTo>
                    <a:pt x="18287" y="132587"/>
                  </a:moveTo>
                  <a:lnTo>
                    <a:pt x="25706" y="90659"/>
                  </a:lnTo>
                  <a:lnTo>
                    <a:pt x="46366" y="54260"/>
                  </a:lnTo>
                  <a:lnTo>
                    <a:pt x="77870" y="25566"/>
                  </a:lnTo>
                  <a:lnTo>
                    <a:pt x="117823" y="6754"/>
                  </a:lnTo>
                  <a:lnTo>
                    <a:pt x="163829" y="0"/>
                  </a:lnTo>
                  <a:lnTo>
                    <a:pt x="209836" y="6754"/>
                  </a:lnTo>
                  <a:lnTo>
                    <a:pt x="249789" y="25566"/>
                  </a:lnTo>
                  <a:lnTo>
                    <a:pt x="281293" y="54260"/>
                  </a:lnTo>
                  <a:lnTo>
                    <a:pt x="301953" y="90659"/>
                  </a:lnTo>
                  <a:lnTo>
                    <a:pt x="309372" y="132587"/>
                  </a:lnTo>
                  <a:lnTo>
                    <a:pt x="301953" y="174516"/>
                  </a:lnTo>
                  <a:lnTo>
                    <a:pt x="281293" y="210915"/>
                  </a:lnTo>
                  <a:lnTo>
                    <a:pt x="249789" y="239609"/>
                  </a:lnTo>
                  <a:lnTo>
                    <a:pt x="209836" y="258421"/>
                  </a:lnTo>
                  <a:lnTo>
                    <a:pt x="163829" y="265175"/>
                  </a:lnTo>
                  <a:lnTo>
                    <a:pt x="117823" y="258421"/>
                  </a:lnTo>
                  <a:lnTo>
                    <a:pt x="77870" y="239609"/>
                  </a:lnTo>
                  <a:lnTo>
                    <a:pt x="46366" y="210915"/>
                  </a:lnTo>
                  <a:lnTo>
                    <a:pt x="25706" y="174516"/>
                  </a:lnTo>
                  <a:lnTo>
                    <a:pt x="18287" y="132587"/>
                  </a:lnTo>
                  <a:close/>
                </a:path>
                <a:path w="309879" h="812800">
                  <a:moveTo>
                    <a:pt x="0" y="679704"/>
                  </a:moveTo>
                  <a:lnTo>
                    <a:pt x="7376" y="637775"/>
                  </a:lnTo>
                  <a:lnTo>
                    <a:pt x="27919" y="601376"/>
                  </a:lnTo>
                  <a:lnTo>
                    <a:pt x="59253" y="572682"/>
                  </a:lnTo>
                  <a:lnTo>
                    <a:pt x="98999" y="553870"/>
                  </a:lnTo>
                  <a:lnTo>
                    <a:pt x="144779" y="547116"/>
                  </a:lnTo>
                  <a:lnTo>
                    <a:pt x="190560" y="553870"/>
                  </a:lnTo>
                  <a:lnTo>
                    <a:pt x="230306" y="572682"/>
                  </a:lnTo>
                  <a:lnTo>
                    <a:pt x="261640" y="601376"/>
                  </a:lnTo>
                  <a:lnTo>
                    <a:pt x="282183" y="637775"/>
                  </a:lnTo>
                  <a:lnTo>
                    <a:pt x="289560" y="679704"/>
                  </a:lnTo>
                  <a:lnTo>
                    <a:pt x="282183" y="721632"/>
                  </a:lnTo>
                  <a:lnTo>
                    <a:pt x="261640" y="758031"/>
                  </a:lnTo>
                  <a:lnTo>
                    <a:pt x="230306" y="786725"/>
                  </a:lnTo>
                  <a:lnTo>
                    <a:pt x="190560" y="805537"/>
                  </a:lnTo>
                  <a:lnTo>
                    <a:pt x="144779" y="812292"/>
                  </a:lnTo>
                  <a:lnTo>
                    <a:pt x="98999" y="805537"/>
                  </a:lnTo>
                  <a:lnTo>
                    <a:pt x="59253" y="786725"/>
                  </a:lnTo>
                  <a:lnTo>
                    <a:pt x="27919" y="758031"/>
                  </a:lnTo>
                  <a:lnTo>
                    <a:pt x="7376" y="721632"/>
                  </a:lnTo>
                  <a:lnTo>
                    <a:pt x="0" y="6797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59835" y="4945380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60" h="265429">
                  <a:moveTo>
                    <a:pt x="144779" y="0"/>
                  </a:moveTo>
                  <a:lnTo>
                    <a:pt x="98999" y="6754"/>
                  </a:lnTo>
                  <a:lnTo>
                    <a:pt x="59253" y="25566"/>
                  </a:lnTo>
                  <a:lnTo>
                    <a:pt x="27919" y="54260"/>
                  </a:lnTo>
                  <a:lnTo>
                    <a:pt x="7376" y="90659"/>
                  </a:lnTo>
                  <a:lnTo>
                    <a:pt x="0" y="132588"/>
                  </a:lnTo>
                  <a:lnTo>
                    <a:pt x="7376" y="174516"/>
                  </a:lnTo>
                  <a:lnTo>
                    <a:pt x="27919" y="210915"/>
                  </a:lnTo>
                  <a:lnTo>
                    <a:pt x="59253" y="239609"/>
                  </a:lnTo>
                  <a:lnTo>
                    <a:pt x="98999" y="258421"/>
                  </a:lnTo>
                  <a:lnTo>
                    <a:pt x="144779" y="265176"/>
                  </a:lnTo>
                  <a:lnTo>
                    <a:pt x="190560" y="258421"/>
                  </a:lnTo>
                  <a:lnTo>
                    <a:pt x="230306" y="239609"/>
                  </a:lnTo>
                  <a:lnTo>
                    <a:pt x="261640" y="210915"/>
                  </a:lnTo>
                  <a:lnTo>
                    <a:pt x="282183" y="174516"/>
                  </a:lnTo>
                  <a:lnTo>
                    <a:pt x="289560" y="132588"/>
                  </a:lnTo>
                  <a:lnTo>
                    <a:pt x="282183" y="90659"/>
                  </a:lnTo>
                  <a:lnTo>
                    <a:pt x="261640" y="54260"/>
                  </a:lnTo>
                  <a:lnTo>
                    <a:pt x="230306" y="25566"/>
                  </a:lnTo>
                  <a:lnTo>
                    <a:pt x="190560" y="6754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259835" y="4945380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60" h="265429">
                  <a:moveTo>
                    <a:pt x="0" y="132588"/>
                  </a:moveTo>
                  <a:lnTo>
                    <a:pt x="7376" y="90659"/>
                  </a:lnTo>
                  <a:lnTo>
                    <a:pt x="27919" y="54260"/>
                  </a:lnTo>
                  <a:lnTo>
                    <a:pt x="59253" y="25566"/>
                  </a:lnTo>
                  <a:lnTo>
                    <a:pt x="98999" y="6754"/>
                  </a:lnTo>
                  <a:lnTo>
                    <a:pt x="144779" y="0"/>
                  </a:lnTo>
                  <a:lnTo>
                    <a:pt x="190560" y="6754"/>
                  </a:lnTo>
                  <a:lnTo>
                    <a:pt x="230306" y="25566"/>
                  </a:lnTo>
                  <a:lnTo>
                    <a:pt x="261640" y="54260"/>
                  </a:lnTo>
                  <a:lnTo>
                    <a:pt x="282183" y="90659"/>
                  </a:lnTo>
                  <a:lnTo>
                    <a:pt x="289560" y="132588"/>
                  </a:lnTo>
                  <a:lnTo>
                    <a:pt x="282183" y="174516"/>
                  </a:lnTo>
                  <a:lnTo>
                    <a:pt x="261640" y="210915"/>
                  </a:lnTo>
                  <a:lnTo>
                    <a:pt x="230306" y="239609"/>
                  </a:lnTo>
                  <a:lnTo>
                    <a:pt x="190560" y="258421"/>
                  </a:lnTo>
                  <a:lnTo>
                    <a:pt x="144779" y="265176"/>
                  </a:lnTo>
                  <a:lnTo>
                    <a:pt x="98999" y="258421"/>
                  </a:lnTo>
                  <a:lnTo>
                    <a:pt x="59253" y="239609"/>
                  </a:lnTo>
                  <a:lnTo>
                    <a:pt x="27919" y="210915"/>
                  </a:lnTo>
                  <a:lnTo>
                    <a:pt x="7376" y="174516"/>
                  </a:lnTo>
                  <a:lnTo>
                    <a:pt x="0" y="1325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788408" y="4390644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60" h="265429">
                  <a:moveTo>
                    <a:pt x="144779" y="0"/>
                  </a:moveTo>
                  <a:lnTo>
                    <a:pt x="98999" y="6754"/>
                  </a:lnTo>
                  <a:lnTo>
                    <a:pt x="59253" y="25566"/>
                  </a:lnTo>
                  <a:lnTo>
                    <a:pt x="27919" y="54260"/>
                  </a:lnTo>
                  <a:lnTo>
                    <a:pt x="7376" y="90659"/>
                  </a:lnTo>
                  <a:lnTo>
                    <a:pt x="0" y="132587"/>
                  </a:lnTo>
                  <a:lnTo>
                    <a:pt x="7376" y="174516"/>
                  </a:lnTo>
                  <a:lnTo>
                    <a:pt x="27919" y="210915"/>
                  </a:lnTo>
                  <a:lnTo>
                    <a:pt x="59253" y="239609"/>
                  </a:lnTo>
                  <a:lnTo>
                    <a:pt x="98999" y="258421"/>
                  </a:lnTo>
                  <a:lnTo>
                    <a:pt x="144779" y="265175"/>
                  </a:lnTo>
                  <a:lnTo>
                    <a:pt x="190560" y="258421"/>
                  </a:lnTo>
                  <a:lnTo>
                    <a:pt x="230306" y="239609"/>
                  </a:lnTo>
                  <a:lnTo>
                    <a:pt x="261640" y="210915"/>
                  </a:lnTo>
                  <a:lnTo>
                    <a:pt x="282183" y="174516"/>
                  </a:lnTo>
                  <a:lnTo>
                    <a:pt x="289559" y="132587"/>
                  </a:lnTo>
                  <a:lnTo>
                    <a:pt x="282183" y="90659"/>
                  </a:lnTo>
                  <a:lnTo>
                    <a:pt x="261640" y="54260"/>
                  </a:lnTo>
                  <a:lnTo>
                    <a:pt x="230306" y="25566"/>
                  </a:lnTo>
                  <a:lnTo>
                    <a:pt x="190560" y="6754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436363" y="4390644"/>
              <a:ext cx="967740" cy="800100"/>
            </a:xfrm>
            <a:custGeom>
              <a:avLst/>
              <a:gdLst/>
              <a:ahLst/>
              <a:cxnLst/>
              <a:rect l="l" t="t" r="r" b="b"/>
              <a:pathLst>
                <a:path w="967739" h="800100">
                  <a:moveTo>
                    <a:pt x="352044" y="132587"/>
                  </a:moveTo>
                  <a:lnTo>
                    <a:pt x="359420" y="90659"/>
                  </a:lnTo>
                  <a:lnTo>
                    <a:pt x="379963" y="54260"/>
                  </a:lnTo>
                  <a:lnTo>
                    <a:pt x="411297" y="25566"/>
                  </a:lnTo>
                  <a:lnTo>
                    <a:pt x="451043" y="6754"/>
                  </a:lnTo>
                  <a:lnTo>
                    <a:pt x="496824" y="0"/>
                  </a:lnTo>
                  <a:lnTo>
                    <a:pt x="542604" y="6754"/>
                  </a:lnTo>
                  <a:lnTo>
                    <a:pt x="582350" y="25566"/>
                  </a:lnTo>
                  <a:lnTo>
                    <a:pt x="613684" y="54260"/>
                  </a:lnTo>
                  <a:lnTo>
                    <a:pt x="634227" y="90659"/>
                  </a:lnTo>
                  <a:lnTo>
                    <a:pt x="641603" y="132587"/>
                  </a:lnTo>
                  <a:lnTo>
                    <a:pt x="634227" y="174516"/>
                  </a:lnTo>
                  <a:lnTo>
                    <a:pt x="613684" y="210915"/>
                  </a:lnTo>
                  <a:lnTo>
                    <a:pt x="582350" y="239609"/>
                  </a:lnTo>
                  <a:lnTo>
                    <a:pt x="542604" y="258421"/>
                  </a:lnTo>
                  <a:lnTo>
                    <a:pt x="496824" y="265175"/>
                  </a:lnTo>
                  <a:lnTo>
                    <a:pt x="451043" y="258421"/>
                  </a:lnTo>
                  <a:lnTo>
                    <a:pt x="411297" y="239609"/>
                  </a:lnTo>
                  <a:lnTo>
                    <a:pt x="379963" y="210915"/>
                  </a:lnTo>
                  <a:lnTo>
                    <a:pt x="359420" y="174516"/>
                  </a:lnTo>
                  <a:lnTo>
                    <a:pt x="352044" y="132587"/>
                  </a:lnTo>
                  <a:close/>
                </a:path>
                <a:path w="967739" h="800100">
                  <a:moveTo>
                    <a:pt x="0" y="659891"/>
                  </a:moveTo>
                  <a:lnTo>
                    <a:pt x="7418" y="617963"/>
                  </a:lnTo>
                  <a:lnTo>
                    <a:pt x="28078" y="581564"/>
                  </a:lnTo>
                  <a:lnTo>
                    <a:pt x="59582" y="552870"/>
                  </a:lnTo>
                  <a:lnTo>
                    <a:pt x="99535" y="534058"/>
                  </a:lnTo>
                  <a:lnTo>
                    <a:pt x="145541" y="527303"/>
                  </a:lnTo>
                  <a:lnTo>
                    <a:pt x="191548" y="534058"/>
                  </a:lnTo>
                  <a:lnTo>
                    <a:pt x="231501" y="552870"/>
                  </a:lnTo>
                  <a:lnTo>
                    <a:pt x="263005" y="581564"/>
                  </a:lnTo>
                  <a:lnTo>
                    <a:pt x="283665" y="617963"/>
                  </a:lnTo>
                  <a:lnTo>
                    <a:pt x="291084" y="659891"/>
                  </a:lnTo>
                  <a:lnTo>
                    <a:pt x="283665" y="701820"/>
                  </a:lnTo>
                  <a:lnTo>
                    <a:pt x="263005" y="738219"/>
                  </a:lnTo>
                  <a:lnTo>
                    <a:pt x="231501" y="766913"/>
                  </a:lnTo>
                  <a:lnTo>
                    <a:pt x="191548" y="785725"/>
                  </a:lnTo>
                  <a:lnTo>
                    <a:pt x="145541" y="792479"/>
                  </a:lnTo>
                  <a:lnTo>
                    <a:pt x="99535" y="785725"/>
                  </a:lnTo>
                  <a:lnTo>
                    <a:pt x="59582" y="766913"/>
                  </a:lnTo>
                  <a:lnTo>
                    <a:pt x="28078" y="738219"/>
                  </a:lnTo>
                  <a:lnTo>
                    <a:pt x="7418" y="701820"/>
                  </a:lnTo>
                  <a:lnTo>
                    <a:pt x="0" y="659891"/>
                  </a:lnTo>
                  <a:close/>
                </a:path>
                <a:path w="967739" h="800100">
                  <a:moveTo>
                    <a:pt x="676656" y="667511"/>
                  </a:moveTo>
                  <a:lnTo>
                    <a:pt x="684074" y="625583"/>
                  </a:lnTo>
                  <a:lnTo>
                    <a:pt x="704734" y="589184"/>
                  </a:lnTo>
                  <a:lnTo>
                    <a:pt x="736238" y="560490"/>
                  </a:lnTo>
                  <a:lnTo>
                    <a:pt x="776191" y="541678"/>
                  </a:lnTo>
                  <a:lnTo>
                    <a:pt x="822198" y="534923"/>
                  </a:lnTo>
                  <a:lnTo>
                    <a:pt x="868204" y="541678"/>
                  </a:lnTo>
                  <a:lnTo>
                    <a:pt x="908157" y="560490"/>
                  </a:lnTo>
                  <a:lnTo>
                    <a:pt x="939661" y="589184"/>
                  </a:lnTo>
                  <a:lnTo>
                    <a:pt x="960321" y="625583"/>
                  </a:lnTo>
                  <a:lnTo>
                    <a:pt x="967739" y="667511"/>
                  </a:lnTo>
                  <a:lnTo>
                    <a:pt x="960321" y="709440"/>
                  </a:lnTo>
                  <a:lnTo>
                    <a:pt x="939661" y="745839"/>
                  </a:lnTo>
                  <a:lnTo>
                    <a:pt x="908157" y="774533"/>
                  </a:lnTo>
                  <a:lnTo>
                    <a:pt x="868204" y="793345"/>
                  </a:lnTo>
                  <a:lnTo>
                    <a:pt x="822198" y="800099"/>
                  </a:lnTo>
                  <a:lnTo>
                    <a:pt x="776191" y="793345"/>
                  </a:lnTo>
                  <a:lnTo>
                    <a:pt x="736238" y="774533"/>
                  </a:lnTo>
                  <a:lnTo>
                    <a:pt x="704734" y="745839"/>
                  </a:lnTo>
                  <a:lnTo>
                    <a:pt x="684074" y="709440"/>
                  </a:lnTo>
                  <a:lnTo>
                    <a:pt x="676656" y="66751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4765675" y="4896434"/>
            <a:ext cx="8547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13740" algn="l"/>
              </a:tabLst>
            </a:pPr>
            <a:r>
              <a:rPr sz="1800" spc="-25" dirty="0">
                <a:latin typeface="Arial MT"/>
                <a:cs typeface="Arial MT"/>
              </a:rPr>
              <a:t>13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2700" spc="-75" baseline="1543" dirty="0">
                <a:latin typeface="Arial MT"/>
                <a:cs typeface="Arial MT"/>
              </a:rPr>
              <a:t>7</a:t>
            </a:r>
            <a:endParaRPr sz="2700" baseline="1543">
              <a:latin typeface="Arial MT"/>
              <a:cs typeface="Arial M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856797" y="3850957"/>
            <a:ext cx="2393315" cy="2400935"/>
            <a:chOff x="4856797" y="3850957"/>
            <a:chExt cx="2393315" cy="2400935"/>
          </a:xfrm>
        </p:grpSpPr>
        <p:sp>
          <p:nvSpPr>
            <p:cNvPr id="82" name="object 82"/>
            <p:cNvSpPr/>
            <p:nvPr/>
          </p:nvSpPr>
          <p:spPr>
            <a:xfrm>
              <a:off x="5114543" y="4927092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7"/>
                  </a:lnTo>
                  <a:lnTo>
                    <a:pt x="7418" y="174516"/>
                  </a:lnTo>
                  <a:lnTo>
                    <a:pt x="28078" y="210915"/>
                  </a:lnTo>
                  <a:lnTo>
                    <a:pt x="59582" y="239609"/>
                  </a:lnTo>
                  <a:lnTo>
                    <a:pt x="99535" y="258421"/>
                  </a:lnTo>
                  <a:lnTo>
                    <a:pt x="145541" y="265175"/>
                  </a:lnTo>
                  <a:lnTo>
                    <a:pt x="191548" y="258421"/>
                  </a:lnTo>
                  <a:lnTo>
                    <a:pt x="231501" y="239609"/>
                  </a:lnTo>
                  <a:lnTo>
                    <a:pt x="263005" y="210915"/>
                  </a:lnTo>
                  <a:lnTo>
                    <a:pt x="283665" y="174516"/>
                  </a:lnTo>
                  <a:lnTo>
                    <a:pt x="291083" y="132587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111495" y="4927092"/>
              <a:ext cx="294640" cy="791210"/>
            </a:xfrm>
            <a:custGeom>
              <a:avLst/>
              <a:gdLst/>
              <a:ahLst/>
              <a:cxnLst/>
              <a:rect l="l" t="t" r="r" b="b"/>
              <a:pathLst>
                <a:path w="294639" h="791210">
                  <a:moveTo>
                    <a:pt x="3048" y="132587"/>
                  </a:moveTo>
                  <a:lnTo>
                    <a:pt x="10466" y="90659"/>
                  </a:lnTo>
                  <a:lnTo>
                    <a:pt x="31126" y="54260"/>
                  </a:lnTo>
                  <a:lnTo>
                    <a:pt x="62630" y="25566"/>
                  </a:lnTo>
                  <a:lnTo>
                    <a:pt x="102583" y="6754"/>
                  </a:lnTo>
                  <a:lnTo>
                    <a:pt x="148589" y="0"/>
                  </a:lnTo>
                  <a:lnTo>
                    <a:pt x="194596" y="6754"/>
                  </a:lnTo>
                  <a:lnTo>
                    <a:pt x="234549" y="25566"/>
                  </a:lnTo>
                  <a:lnTo>
                    <a:pt x="266053" y="54260"/>
                  </a:lnTo>
                  <a:lnTo>
                    <a:pt x="286713" y="90659"/>
                  </a:lnTo>
                  <a:lnTo>
                    <a:pt x="294131" y="132587"/>
                  </a:lnTo>
                  <a:lnTo>
                    <a:pt x="286713" y="174516"/>
                  </a:lnTo>
                  <a:lnTo>
                    <a:pt x="266053" y="210915"/>
                  </a:lnTo>
                  <a:lnTo>
                    <a:pt x="234549" y="239609"/>
                  </a:lnTo>
                  <a:lnTo>
                    <a:pt x="194596" y="258421"/>
                  </a:lnTo>
                  <a:lnTo>
                    <a:pt x="148589" y="265175"/>
                  </a:lnTo>
                  <a:lnTo>
                    <a:pt x="102583" y="258421"/>
                  </a:lnTo>
                  <a:lnTo>
                    <a:pt x="62630" y="239609"/>
                  </a:lnTo>
                  <a:lnTo>
                    <a:pt x="31126" y="210915"/>
                  </a:lnTo>
                  <a:lnTo>
                    <a:pt x="10466" y="174516"/>
                  </a:lnTo>
                  <a:lnTo>
                    <a:pt x="3048" y="132587"/>
                  </a:lnTo>
                  <a:close/>
                </a:path>
                <a:path w="294639" h="791210">
                  <a:moveTo>
                    <a:pt x="0" y="658367"/>
                  </a:moveTo>
                  <a:lnTo>
                    <a:pt x="7418" y="616439"/>
                  </a:lnTo>
                  <a:lnTo>
                    <a:pt x="28078" y="580040"/>
                  </a:lnTo>
                  <a:lnTo>
                    <a:pt x="59582" y="551346"/>
                  </a:lnTo>
                  <a:lnTo>
                    <a:pt x="99535" y="532534"/>
                  </a:lnTo>
                  <a:lnTo>
                    <a:pt x="145541" y="525779"/>
                  </a:lnTo>
                  <a:lnTo>
                    <a:pt x="191548" y="532534"/>
                  </a:lnTo>
                  <a:lnTo>
                    <a:pt x="231501" y="551346"/>
                  </a:lnTo>
                  <a:lnTo>
                    <a:pt x="263005" y="580040"/>
                  </a:lnTo>
                  <a:lnTo>
                    <a:pt x="283665" y="616439"/>
                  </a:lnTo>
                  <a:lnTo>
                    <a:pt x="291083" y="658367"/>
                  </a:lnTo>
                  <a:lnTo>
                    <a:pt x="283665" y="700276"/>
                  </a:lnTo>
                  <a:lnTo>
                    <a:pt x="263005" y="736673"/>
                  </a:lnTo>
                  <a:lnTo>
                    <a:pt x="231501" y="765374"/>
                  </a:lnTo>
                  <a:lnTo>
                    <a:pt x="191548" y="784196"/>
                  </a:lnTo>
                  <a:lnTo>
                    <a:pt x="145541" y="790955"/>
                  </a:lnTo>
                  <a:lnTo>
                    <a:pt x="99535" y="784196"/>
                  </a:lnTo>
                  <a:lnTo>
                    <a:pt x="59582" y="765374"/>
                  </a:lnTo>
                  <a:lnTo>
                    <a:pt x="28078" y="736673"/>
                  </a:lnTo>
                  <a:lnTo>
                    <a:pt x="7418" y="700276"/>
                  </a:lnTo>
                  <a:lnTo>
                    <a:pt x="0" y="65836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113019" y="5454396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4"/>
                  </a:lnTo>
                  <a:lnTo>
                    <a:pt x="59582" y="25566"/>
                  </a:lnTo>
                  <a:lnTo>
                    <a:pt x="28078" y="54260"/>
                  </a:lnTo>
                  <a:lnTo>
                    <a:pt x="7418" y="90659"/>
                  </a:lnTo>
                  <a:lnTo>
                    <a:pt x="0" y="132587"/>
                  </a:lnTo>
                  <a:lnTo>
                    <a:pt x="7418" y="174496"/>
                  </a:lnTo>
                  <a:lnTo>
                    <a:pt x="28078" y="210893"/>
                  </a:lnTo>
                  <a:lnTo>
                    <a:pt x="59582" y="239594"/>
                  </a:lnTo>
                  <a:lnTo>
                    <a:pt x="99535" y="258416"/>
                  </a:lnTo>
                  <a:lnTo>
                    <a:pt x="145541" y="265175"/>
                  </a:lnTo>
                  <a:lnTo>
                    <a:pt x="191548" y="258416"/>
                  </a:lnTo>
                  <a:lnTo>
                    <a:pt x="231501" y="239594"/>
                  </a:lnTo>
                  <a:lnTo>
                    <a:pt x="263005" y="210893"/>
                  </a:lnTo>
                  <a:lnTo>
                    <a:pt x="283665" y="174496"/>
                  </a:lnTo>
                  <a:lnTo>
                    <a:pt x="291083" y="132587"/>
                  </a:lnTo>
                  <a:lnTo>
                    <a:pt x="283665" y="90659"/>
                  </a:lnTo>
                  <a:lnTo>
                    <a:pt x="263005" y="54260"/>
                  </a:lnTo>
                  <a:lnTo>
                    <a:pt x="231501" y="25566"/>
                  </a:lnTo>
                  <a:lnTo>
                    <a:pt x="191548" y="6754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861559" y="5454396"/>
              <a:ext cx="805180" cy="792480"/>
            </a:xfrm>
            <a:custGeom>
              <a:avLst/>
              <a:gdLst/>
              <a:ahLst/>
              <a:cxnLst/>
              <a:rect l="l" t="t" r="r" b="b"/>
              <a:pathLst>
                <a:path w="805179" h="792479">
                  <a:moveTo>
                    <a:pt x="251460" y="132587"/>
                  </a:moveTo>
                  <a:lnTo>
                    <a:pt x="258878" y="90659"/>
                  </a:lnTo>
                  <a:lnTo>
                    <a:pt x="279538" y="54260"/>
                  </a:lnTo>
                  <a:lnTo>
                    <a:pt x="311042" y="25566"/>
                  </a:lnTo>
                  <a:lnTo>
                    <a:pt x="350995" y="6754"/>
                  </a:lnTo>
                  <a:lnTo>
                    <a:pt x="397001" y="0"/>
                  </a:lnTo>
                  <a:lnTo>
                    <a:pt x="443008" y="6754"/>
                  </a:lnTo>
                  <a:lnTo>
                    <a:pt x="482961" y="25566"/>
                  </a:lnTo>
                  <a:lnTo>
                    <a:pt x="514465" y="54260"/>
                  </a:lnTo>
                  <a:lnTo>
                    <a:pt x="535125" y="90659"/>
                  </a:lnTo>
                  <a:lnTo>
                    <a:pt x="542543" y="132587"/>
                  </a:lnTo>
                  <a:lnTo>
                    <a:pt x="535125" y="174496"/>
                  </a:lnTo>
                  <a:lnTo>
                    <a:pt x="514465" y="210893"/>
                  </a:lnTo>
                  <a:lnTo>
                    <a:pt x="482961" y="239594"/>
                  </a:lnTo>
                  <a:lnTo>
                    <a:pt x="443008" y="258416"/>
                  </a:lnTo>
                  <a:lnTo>
                    <a:pt x="397001" y="265175"/>
                  </a:lnTo>
                  <a:lnTo>
                    <a:pt x="350995" y="258416"/>
                  </a:lnTo>
                  <a:lnTo>
                    <a:pt x="311042" y="239594"/>
                  </a:lnTo>
                  <a:lnTo>
                    <a:pt x="279538" y="210893"/>
                  </a:lnTo>
                  <a:lnTo>
                    <a:pt x="258878" y="174496"/>
                  </a:lnTo>
                  <a:lnTo>
                    <a:pt x="251460" y="132587"/>
                  </a:lnTo>
                  <a:close/>
                </a:path>
                <a:path w="805179" h="792479">
                  <a:moveTo>
                    <a:pt x="513588" y="659891"/>
                  </a:moveTo>
                  <a:lnTo>
                    <a:pt x="521006" y="617983"/>
                  </a:lnTo>
                  <a:lnTo>
                    <a:pt x="541666" y="581586"/>
                  </a:lnTo>
                  <a:lnTo>
                    <a:pt x="573170" y="552885"/>
                  </a:lnTo>
                  <a:lnTo>
                    <a:pt x="613123" y="534063"/>
                  </a:lnTo>
                  <a:lnTo>
                    <a:pt x="659129" y="527303"/>
                  </a:lnTo>
                  <a:lnTo>
                    <a:pt x="705136" y="534063"/>
                  </a:lnTo>
                  <a:lnTo>
                    <a:pt x="745089" y="552885"/>
                  </a:lnTo>
                  <a:lnTo>
                    <a:pt x="776593" y="581586"/>
                  </a:lnTo>
                  <a:lnTo>
                    <a:pt x="797253" y="617983"/>
                  </a:lnTo>
                  <a:lnTo>
                    <a:pt x="804672" y="659891"/>
                  </a:lnTo>
                  <a:lnTo>
                    <a:pt x="797253" y="701800"/>
                  </a:lnTo>
                  <a:lnTo>
                    <a:pt x="776593" y="738197"/>
                  </a:lnTo>
                  <a:lnTo>
                    <a:pt x="745089" y="766898"/>
                  </a:lnTo>
                  <a:lnTo>
                    <a:pt x="705136" y="785720"/>
                  </a:lnTo>
                  <a:lnTo>
                    <a:pt x="659129" y="792479"/>
                  </a:lnTo>
                  <a:lnTo>
                    <a:pt x="613123" y="785720"/>
                  </a:lnTo>
                  <a:lnTo>
                    <a:pt x="573170" y="766898"/>
                  </a:lnTo>
                  <a:lnTo>
                    <a:pt x="541666" y="738197"/>
                  </a:lnTo>
                  <a:lnTo>
                    <a:pt x="521006" y="701800"/>
                  </a:lnTo>
                  <a:lnTo>
                    <a:pt x="513588" y="659891"/>
                  </a:lnTo>
                  <a:close/>
                </a:path>
                <a:path w="805179" h="792479">
                  <a:moveTo>
                    <a:pt x="0" y="640841"/>
                  </a:moveTo>
                  <a:lnTo>
                    <a:pt x="7376" y="599173"/>
                  </a:lnTo>
                  <a:lnTo>
                    <a:pt x="27919" y="562985"/>
                  </a:lnTo>
                  <a:lnTo>
                    <a:pt x="59253" y="534449"/>
                  </a:lnTo>
                  <a:lnTo>
                    <a:pt x="98999" y="515736"/>
                  </a:lnTo>
                  <a:lnTo>
                    <a:pt x="144779" y="509015"/>
                  </a:lnTo>
                  <a:lnTo>
                    <a:pt x="190560" y="515736"/>
                  </a:lnTo>
                  <a:lnTo>
                    <a:pt x="230306" y="534449"/>
                  </a:lnTo>
                  <a:lnTo>
                    <a:pt x="261640" y="562985"/>
                  </a:lnTo>
                  <a:lnTo>
                    <a:pt x="282183" y="599173"/>
                  </a:lnTo>
                  <a:lnTo>
                    <a:pt x="289560" y="640841"/>
                  </a:lnTo>
                  <a:lnTo>
                    <a:pt x="282183" y="682510"/>
                  </a:lnTo>
                  <a:lnTo>
                    <a:pt x="261640" y="718698"/>
                  </a:lnTo>
                  <a:lnTo>
                    <a:pt x="230306" y="747234"/>
                  </a:lnTo>
                  <a:lnTo>
                    <a:pt x="190560" y="765947"/>
                  </a:lnTo>
                  <a:lnTo>
                    <a:pt x="144779" y="772667"/>
                  </a:lnTo>
                  <a:lnTo>
                    <a:pt x="98999" y="765947"/>
                  </a:lnTo>
                  <a:lnTo>
                    <a:pt x="59253" y="747234"/>
                  </a:lnTo>
                  <a:lnTo>
                    <a:pt x="27919" y="718698"/>
                  </a:lnTo>
                  <a:lnTo>
                    <a:pt x="7376" y="682510"/>
                  </a:lnTo>
                  <a:lnTo>
                    <a:pt x="0" y="64084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623303" y="3855720"/>
              <a:ext cx="289560" cy="265430"/>
            </a:xfrm>
            <a:custGeom>
              <a:avLst/>
              <a:gdLst/>
              <a:ahLst/>
              <a:cxnLst/>
              <a:rect l="l" t="t" r="r" b="b"/>
              <a:pathLst>
                <a:path w="289559" h="265429">
                  <a:moveTo>
                    <a:pt x="144779" y="0"/>
                  </a:moveTo>
                  <a:lnTo>
                    <a:pt x="98999" y="6754"/>
                  </a:lnTo>
                  <a:lnTo>
                    <a:pt x="59253" y="25566"/>
                  </a:lnTo>
                  <a:lnTo>
                    <a:pt x="27919" y="54260"/>
                  </a:lnTo>
                  <a:lnTo>
                    <a:pt x="7376" y="90659"/>
                  </a:lnTo>
                  <a:lnTo>
                    <a:pt x="0" y="132587"/>
                  </a:lnTo>
                  <a:lnTo>
                    <a:pt x="7376" y="174516"/>
                  </a:lnTo>
                  <a:lnTo>
                    <a:pt x="27919" y="210915"/>
                  </a:lnTo>
                  <a:lnTo>
                    <a:pt x="59253" y="239609"/>
                  </a:lnTo>
                  <a:lnTo>
                    <a:pt x="98999" y="258421"/>
                  </a:lnTo>
                  <a:lnTo>
                    <a:pt x="144779" y="265175"/>
                  </a:lnTo>
                  <a:lnTo>
                    <a:pt x="190560" y="258421"/>
                  </a:lnTo>
                  <a:lnTo>
                    <a:pt x="230306" y="239609"/>
                  </a:lnTo>
                  <a:lnTo>
                    <a:pt x="261640" y="210915"/>
                  </a:lnTo>
                  <a:lnTo>
                    <a:pt x="282183" y="174516"/>
                  </a:lnTo>
                  <a:lnTo>
                    <a:pt x="289560" y="132587"/>
                  </a:lnTo>
                  <a:lnTo>
                    <a:pt x="282183" y="90659"/>
                  </a:lnTo>
                  <a:lnTo>
                    <a:pt x="261640" y="54260"/>
                  </a:lnTo>
                  <a:lnTo>
                    <a:pt x="230306" y="25566"/>
                  </a:lnTo>
                  <a:lnTo>
                    <a:pt x="190560" y="6754"/>
                  </a:lnTo>
                  <a:lnTo>
                    <a:pt x="144779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252971" y="3855720"/>
              <a:ext cx="992505" cy="794385"/>
            </a:xfrm>
            <a:custGeom>
              <a:avLst/>
              <a:gdLst/>
              <a:ahLst/>
              <a:cxnLst/>
              <a:rect l="l" t="t" r="r" b="b"/>
              <a:pathLst>
                <a:path w="992504" h="794385">
                  <a:moveTo>
                    <a:pt x="370331" y="132587"/>
                  </a:moveTo>
                  <a:lnTo>
                    <a:pt x="377708" y="90659"/>
                  </a:lnTo>
                  <a:lnTo>
                    <a:pt x="398251" y="54260"/>
                  </a:lnTo>
                  <a:lnTo>
                    <a:pt x="429585" y="25566"/>
                  </a:lnTo>
                  <a:lnTo>
                    <a:pt x="469331" y="6754"/>
                  </a:lnTo>
                  <a:lnTo>
                    <a:pt x="515111" y="0"/>
                  </a:lnTo>
                  <a:lnTo>
                    <a:pt x="560892" y="6754"/>
                  </a:lnTo>
                  <a:lnTo>
                    <a:pt x="600638" y="25566"/>
                  </a:lnTo>
                  <a:lnTo>
                    <a:pt x="631972" y="54260"/>
                  </a:lnTo>
                  <a:lnTo>
                    <a:pt x="652515" y="90659"/>
                  </a:lnTo>
                  <a:lnTo>
                    <a:pt x="659892" y="132587"/>
                  </a:lnTo>
                  <a:lnTo>
                    <a:pt x="652515" y="174516"/>
                  </a:lnTo>
                  <a:lnTo>
                    <a:pt x="631972" y="210915"/>
                  </a:lnTo>
                  <a:lnTo>
                    <a:pt x="600638" y="239609"/>
                  </a:lnTo>
                  <a:lnTo>
                    <a:pt x="560892" y="258421"/>
                  </a:lnTo>
                  <a:lnTo>
                    <a:pt x="515111" y="265175"/>
                  </a:lnTo>
                  <a:lnTo>
                    <a:pt x="469331" y="258421"/>
                  </a:lnTo>
                  <a:lnTo>
                    <a:pt x="429585" y="239609"/>
                  </a:lnTo>
                  <a:lnTo>
                    <a:pt x="398251" y="210915"/>
                  </a:lnTo>
                  <a:lnTo>
                    <a:pt x="377708" y="174516"/>
                  </a:lnTo>
                  <a:lnTo>
                    <a:pt x="370331" y="132587"/>
                  </a:lnTo>
                  <a:close/>
                </a:path>
                <a:path w="992504" h="794385">
                  <a:moveTo>
                    <a:pt x="702563" y="661415"/>
                  </a:moveTo>
                  <a:lnTo>
                    <a:pt x="709940" y="619487"/>
                  </a:lnTo>
                  <a:lnTo>
                    <a:pt x="730483" y="583088"/>
                  </a:lnTo>
                  <a:lnTo>
                    <a:pt x="761817" y="554394"/>
                  </a:lnTo>
                  <a:lnTo>
                    <a:pt x="801563" y="535582"/>
                  </a:lnTo>
                  <a:lnTo>
                    <a:pt x="847344" y="528827"/>
                  </a:lnTo>
                  <a:lnTo>
                    <a:pt x="893124" y="535582"/>
                  </a:lnTo>
                  <a:lnTo>
                    <a:pt x="932870" y="554394"/>
                  </a:lnTo>
                  <a:lnTo>
                    <a:pt x="964204" y="583088"/>
                  </a:lnTo>
                  <a:lnTo>
                    <a:pt x="984747" y="619487"/>
                  </a:lnTo>
                  <a:lnTo>
                    <a:pt x="992124" y="661415"/>
                  </a:lnTo>
                  <a:lnTo>
                    <a:pt x="984747" y="703344"/>
                  </a:lnTo>
                  <a:lnTo>
                    <a:pt x="964204" y="739743"/>
                  </a:lnTo>
                  <a:lnTo>
                    <a:pt x="932870" y="768437"/>
                  </a:lnTo>
                  <a:lnTo>
                    <a:pt x="893124" y="787249"/>
                  </a:lnTo>
                  <a:lnTo>
                    <a:pt x="847344" y="794003"/>
                  </a:lnTo>
                  <a:lnTo>
                    <a:pt x="801563" y="787249"/>
                  </a:lnTo>
                  <a:lnTo>
                    <a:pt x="761817" y="768437"/>
                  </a:lnTo>
                  <a:lnTo>
                    <a:pt x="730483" y="739743"/>
                  </a:lnTo>
                  <a:lnTo>
                    <a:pt x="709940" y="703344"/>
                  </a:lnTo>
                  <a:lnTo>
                    <a:pt x="702563" y="661415"/>
                  </a:lnTo>
                  <a:close/>
                </a:path>
                <a:path w="992504" h="794385">
                  <a:moveTo>
                    <a:pt x="0" y="659891"/>
                  </a:moveTo>
                  <a:lnTo>
                    <a:pt x="7418" y="617963"/>
                  </a:lnTo>
                  <a:lnTo>
                    <a:pt x="28078" y="581564"/>
                  </a:lnTo>
                  <a:lnTo>
                    <a:pt x="59582" y="552870"/>
                  </a:lnTo>
                  <a:lnTo>
                    <a:pt x="99535" y="534058"/>
                  </a:lnTo>
                  <a:lnTo>
                    <a:pt x="145541" y="527303"/>
                  </a:lnTo>
                  <a:lnTo>
                    <a:pt x="191548" y="534058"/>
                  </a:lnTo>
                  <a:lnTo>
                    <a:pt x="231501" y="552870"/>
                  </a:lnTo>
                  <a:lnTo>
                    <a:pt x="263005" y="581564"/>
                  </a:lnTo>
                  <a:lnTo>
                    <a:pt x="283665" y="617963"/>
                  </a:lnTo>
                  <a:lnTo>
                    <a:pt x="291083" y="659891"/>
                  </a:lnTo>
                  <a:lnTo>
                    <a:pt x="283665" y="701820"/>
                  </a:lnTo>
                  <a:lnTo>
                    <a:pt x="263005" y="738219"/>
                  </a:lnTo>
                  <a:lnTo>
                    <a:pt x="231501" y="766913"/>
                  </a:lnTo>
                  <a:lnTo>
                    <a:pt x="191548" y="785725"/>
                  </a:lnTo>
                  <a:lnTo>
                    <a:pt x="145541" y="792479"/>
                  </a:lnTo>
                  <a:lnTo>
                    <a:pt x="99535" y="785725"/>
                  </a:lnTo>
                  <a:lnTo>
                    <a:pt x="59582" y="766913"/>
                  </a:lnTo>
                  <a:lnTo>
                    <a:pt x="28078" y="738219"/>
                  </a:lnTo>
                  <a:lnTo>
                    <a:pt x="7418" y="701820"/>
                  </a:lnTo>
                  <a:lnTo>
                    <a:pt x="0" y="65989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5456301" y="542554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721477" y="5952845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560823" y="5952845"/>
            <a:ext cx="2495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 dirty="0">
                <a:latin typeface="Arial MT"/>
                <a:cs typeface="Arial MT"/>
              </a:rPr>
              <a:t>11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314313" y="4355033"/>
            <a:ext cx="12198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81710" algn="l"/>
              </a:tabLst>
            </a:pPr>
            <a:r>
              <a:rPr sz="2700" i="1" baseline="-4629" dirty="0">
                <a:latin typeface="Arial"/>
                <a:cs typeface="Arial"/>
              </a:rPr>
              <a:t>h</a:t>
            </a:r>
            <a:r>
              <a:rPr sz="2700" i="1" spc="719" baseline="-4629" dirty="0">
                <a:latin typeface="Arial"/>
                <a:cs typeface="Arial"/>
              </a:rPr>
              <a:t> </a:t>
            </a:r>
            <a:r>
              <a:rPr sz="1800" spc="-35" dirty="0">
                <a:latin typeface="Arial MT"/>
                <a:cs typeface="Arial MT"/>
              </a:rPr>
              <a:t>17</a:t>
            </a:r>
            <a:r>
              <a:rPr sz="1800" dirty="0">
                <a:latin typeface="Arial MT"/>
                <a:cs typeface="Arial MT"/>
              </a:rPr>
              <a:t>	</a:t>
            </a:r>
            <a:r>
              <a:rPr sz="2700" spc="-142" baseline="3086" dirty="0">
                <a:latin typeface="Arial MT"/>
                <a:cs typeface="Arial MT"/>
              </a:rPr>
              <a:t>11</a:t>
            </a:r>
            <a:endParaRPr sz="2700" baseline="3086">
              <a:latin typeface="Arial MT"/>
              <a:cs typeface="Arial MT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5370576" y="5978652"/>
            <a:ext cx="300355" cy="274320"/>
            <a:chOff x="5370576" y="5978652"/>
            <a:chExt cx="300355" cy="274320"/>
          </a:xfrm>
        </p:grpSpPr>
        <p:sp>
          <p:nvSpPr>
            <p:cNvPr id="93" name="object 93"/>
            <p:cNvSpPr/>
            <p:nvPr/>
          </p:nvSpPr>
          <p:spPr>
            <a:xfrm>
              <a:off x="5375148" y="5983224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1" y="0"/>
                  </a:moveTo>
                  <a:lnTo>
                    <a:pt x="99535" y="6759"/>
                  </a:lnTo>
                  <a:lnTo>
                    <a:pt x="59582" y="25581"/>
                  </a:lnTo>
                  <a:lnTo>
                    <a:pt x="28078" y="54282"/>
                  </a:lnTo>
                  <a:lnTo>
                    <a:pt x="7418" y="90679"/>
                  </a:lnTo>
                  <a:lnTo>
                    <a:pt x="0" y="132587"/>
                  </a:lnTo>
                  <a:lnTo>
                    <a:pt x="7418" y="174496"/>
                  </a:lnTo>
                  <a:lnTo>
                    <a:pt x="28078" y="210893"/>
                  </a:lnTo>
                  <a:lnTo>
                    <a:pt x="59582" y="239594"/>
                  </a:lnTo>
                  <a:lnTo>
                    <a:pt x="99535" y="258416"/>
                  </a:lnTo>
                  <a:lnTo>
                    <a:pt x="145541" y="265175"/>
                  </a:lnTo>
                  <a:lnTo>
                    <a:pt x="191548" y="258416"/>
                  </a:lnTo>
                  <a:lnTo>
                    <a:pt x="231501" y="239594"/>
                  </a:lnTo>
                  <a:lnTo>
                    <a:pt x="263005" y="210893"/>
                  </a:lnTo>
                  <a:lnTo>
                    <a:pt x="283665" y="174496"/>
                  </a:lnTo>
                  <a:lnTo>
                    <a:pt x="291084" y="132587"/>
                  </a:lnTo>
                  <a:lnTo>
                    <a:pt x="283665" y="90679"/>
                  </a:lnTo>
                  <a:lnTo>
                    <a:pt x="263005" y="54282"/>
                  </a:lnTo>
                  <a:lnTo>
                    <a:pt x="231501" y="25581"/>
                  </a:lnTo>
                  <a:lnTo>
                    <a:pt x="191548" y="6759"/>
                  </a:lnTo>
                  <a:lnTo>
                    <a:pt x="14554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375148" y="5983224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18" y="90679"/>
                  </a:lnTo>
                  <a:lnTo>
                    <a:pt x="28078" y="54282"/>
                  </a:lnTo>
                  <a:lnTo>
                    <a:pt x="59582" y="25581"/>
                  </a:lnTo>
                  <a:lnTo>
                    <a:pt x="99535" y="6759"/>
                  </a:lnTo>
                  <a:lnTo>
                    <a:pt x="145541" y="0"/>
                  </a:lnTo>
                  <a:lnTo>
                    <a:pt x="191548" y="6759"/>
                  </a:lnTo>
                  <a:lnTo>
                    <a:pt x="231501" y="25581"/>
                  </a:lnTo>
                  <a:lnTo>
                    <a:pt x="263005" y="54282"/>
                  </a:lnTo>
                  <a:lnTo>
                    <a:pt x="283665" y="90679"/>
                  </a:lnTo>
                  <a:lnTo>
                    <a:pt x="291084" y="132587"/>
                  </a:lnTo>
                  <a:lnTo>
                    <a:pt x="283665" y="174496"/>
                  </a:lnTo>
                  <a:lnTo>
                    <a:pt x="263005" y="210893"/>
                  </a:lnTo>
                  <a:lnTo>
                    <a:pt x="231501" y="239594"/>
                  </a:lnTo>
                  <a:lnTo>
                    <a:pt x="191548" y="258416"/>
                  </a:lnTo>
                  <a:lnTo>
                    <a:pt x="145541" y="265175"/>
                  </a:lnTo>
                  <a:lnTo>
                    <a:pt x="99535" y="258416"/>
                  </a:lnTo>
                  <a:lnTo>
                    <a:pt x="59582" y="239594"/>
                  </a:lnTo>
                  <a:lnTo>
                    <a:pt x="28078" y="210893"/>
                  </a:lnTo>
                  <a:lnTo>
                    <a:pt x="7418" y="174496"/>
                  </a:lnTo>
                  <a:lnTo>
                    <a:pt x="0" y="132587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6309740" y="3384550"/>
            <a:ext cx="538480" cy="754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1600" spc="-50" dirty="0">
                <a:latin typeface="Arial MT"/>
                <a:cs typeface="Arial MT"/>
              </a:rPr>
              <a:t>S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2700" spc="-75" baseline="1543" dirty="0">
                <a:latin typeface="Arial MT"/>
                <a:cs typeface="Arial MT"/>
              </a:rPr>
              <a:t>0</a:t>
            </a:r>
            <a:endParaRPr sz="2700" baseline="1543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415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3633596" y="489521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964048" y="20022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958078" y="215620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9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815078" y="26499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5303901" y="16847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5114925" y="124637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832475" y="1666697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512941" y="1831869"/>
            <a:ext cx="436245" cy="748030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885"/>
              </a:spcBef>
            </a:pPr>
            <a:r>
              <a:rPr sz="1500" i="1" spc="-50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40"/>
              </a:spcBef>
            </a:pPr>
            <a:r>
              <a:rPr sz="2250" i="1" baseline="-11111" dirty="0">
                <a:latin typeface="Arial"/>
                <a:cs typeface="Arial"/>
              </a:rPr>
              <a:t>h</a:t>
            </a:r>
            <a:r>
              <a:rPr sz="2250" i="1" spc="60" baseline="-11111" dirty="0">
                <a:latin typeface="Arial"/>
                <a:cs typeface="Arial"/>
              </a:rPr>
              <a:t>  </a:t>
            </a:r>
            <a:r>
              <a:rPr sz="1800" spc="-50" dirty="0"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7093077" y="21531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5546852" y="2878582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7620381" y="239915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7636256" y="174815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909572" y="3613403"/>
            <a:ext cx="398145" cy="2985770"/>
          </a:xfrm>
          <a:custGeom>
            <a:avLst/>
            <a:gdLst/>
            <a:ahLst/>
            <a:cxnLst/>
            <a:rect l="l" t="t" r="r" b="b"/>
            <a:pathLst>
              <a:path w="398144" h="2985770">
                <a:moveTo>
                  <a:pt x="397763" y="2985516"/>
                </a:moveTo>
                <a:lnTo>
                  <a:pt x="357677" y="2980449"/>
                </a:lnTo>
                <a:lnTo>
                  <a:pt x="320343" y="2965917"/>
                </a:lnTo>
                <a:lnTo>
                  <a:pt x="286560" y="2942922"/>
                </a:lnTo>
                <a:lnTo>
                  <a:pt x="257127" y="2912468"/>
                </a:lnTo>
                <a:lnTo>
                  <a:pt x="232843" y="2875558"/>
                </a:lnTo>
                <a:lnTo>
                  <a:pt x="214508" y="2833193"/>
                </a:lnTo>
                <a:lnTo>
                  <a:pt x="202921" y="2786377"/>
                </a:lnTo>
                <a:lnTo>
                  <a:pt x="198881" y="2736113"/>
                </a:lnTo>
                <a:lnTo>
                  <a:pt x="198881" y="1742186"/>
                </a:lnTo>
                <a:lnTo>
                  <a:pt x="194842" y="1691906"/>
                </a:lnTo>
                <a:lnTo>
                  <a:pt x="183255" y="1645080"/>
                </a:lnTo>
                <a:lnTo>
                  <a:pt x="164920" y="1602710"/>
                </a:lnTo>
                <a:lnTo>
                  <a:pt x="140636" y="1565798"/>
                </a:lnTo>
                <a:lnTo>
                  <a:pt x="111203" y="1535345"/>
                </a:lnTo>
                <a:lnTo>
                  <a:pt x="77420" y="1512353"/>
                </a:lnTo>
                <a:lnTo>
                  <a:pt x="40086" y="1497823"/>
                </a:lnTo>
                <a:lnTo>
                  <a:pt x="0" y="1492758"/>
                </a:lnTo>
                <a:lnTo>
                  <a:pt x="40086" y="1487692"/>
                </a:lnTo>
                <a:lnTo>
                  <a:pt x="77420" y="1473162"/>
                </a:lnTo>
                <a:lnTo>
                  <a:pt x="111203" y="1450170"/>
                </a:lnTo>
                <a:lnTo>
                  <a:pt x="140636" y="1419717"/>
                </a:lnTo>
                <a:lnTo>
                  <a:pt x="164920" y="1382805"/>
                </a:lnTo>
                <a:lnTo>
                  <a:pt x="183255" y="1340435"/>
                </a:lnTo>
                <a:lnTo>
                  <a:pt x="194842" y="1293609"/>
                </a:lnTo>
                <a:lnTo>
                  <a:pt x="198881" y="1243330"/>
                </a:lnTo>
                <a:lnTo>
                  <a:pt x="198881" y="249428"/>
                </a:lnTo>
                <a:lnTo>
                  <a:pt x="202921" y="199148"/>
                </a:lnTo>
                <a:lnTo>
                  <a:pt x="214508" y="152322"/>
                </a:lnTo>
                <a:lnTo>
                  <a:pt x="232843" y="109952"/>
                </a:lnTo>
                <a:lnTo>
                  <a:pt x="257127" y="73040"/>
                </a:lnTo>
                <a:lnTo>
                  <a:pt x="286560" y="42587"/>
                </a:lnTo>
                <a:lnTo>
                  <a:pt x="320343" y="19595"/>
                </a:lnTo>
                <a:lnTo>
                  <a:pt x="357677" y="5065"/>
                </a:lnTo>
                <a:lnTo>
                  <a:pt x="397763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 txBox="1"/>
          <p:nvPr/>
        </p:nvSpPr>
        <p:spPr>
          <a:xfrm>
            <a:off x="1044346" y="4855591"/>
            <a:ext cx="9004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2565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Cost </a:t>
            </a:r>
            <a:r>
              <a:rPr sz="1800" spc="-10" dirty="0">
                <a:latin typeface="Arial MT"/>
                <a:cs typeface="Arial MT"/>
              </a:rPr>
              <a:t>contours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6213728" y="185445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39237" y="1947696"/>
            <a:ext cx="1624965" cy="2268220"/>
            <a:chOff x="9139237" y="1947696"/>
            <a:chExt cx="1624965" cy="2268220"/>
          </a:xfrm>
        </p:grpSpPr>
        <p:sp>
          <p:nvSpPr>
            <p:cNvPr id="3" name="object 3"/>
            <p:cNvSpPr/>
            <p:nvPr/>
          </p:nvSpPr>
          <p:spPr>
            <a:xfrm>
              <a:off x="9144000" y="1976181"/>
              <a:ext cx="1615440" cy="2235200"/>
            </a:xfrm>
            <a:custGeom>
              <a:avLst/>
              <a:gdLst/>
              <a:ahLst/>
              <a:cxnLst/>
              <a:rect l="l" t="t" r="r" b="b"/>
              <a:pathLst>
                <a:path w="1615440" h="2235200">
                  <a:moveTo>
                    <a:pt x="996804" y="0"/>
                  </a:moveTo>
                  <a:lnTo>
                    <a:pt x="963260" y="27314"/>
                  </a:lnTo>
                  <a:lnTo>
                    <a:pt x="935255" y="64471"/>
                  </a:lnTo>
                  <a:lnTo>
                    <a:pt x="898144" y="120969"/>
                  </a:lnTo>
                  <a:lnTo>
                    <a:pt x="778301" y="313785"/>
                  </a:lnTo>
                  <a:lnTo>
                    <a:pt x="667860" y="494018"/>
                  </a:lnTo>
                  <a:lnTo>
                    <a:pt x="575270" y="647137"/>
                  </a:lnTo>
                  <a:lnTo>
                    <a:pt x="510965" y="754731"/>
                  </a:lnTo>
                  <a:lnTo>
                    <a:pt x="445886" y="864852"/>
                  </a:lnTo>
                  <a:lnTo>
                    <a:pt x="381135" y="975883"/>
                  </a:lnTo>
                  <a:lnTo>
                    <a:pt x="317817" y="1086209"/>
                  </a:lnTo>
                  <a:lnTo>
                    <a:pt x="287041" y="1140602"/>
                  </a:lnTo>
                  <a:lnTo>
                    <a:pt x="257036" y="1194212"/>
                  </a:lnTo>
                  <a:lnTo>
                    <a:pt x="227941" y="1246838"/>
                  </a:lnTo>
                  <a:lnTo>
                    <a:pt x="199894" y="1298278"/>
                  </a:lnTo>
                  <a:lnTo>
                    <a:pt x="173033" y="1348329"/>
                  </a:lnTo>
                  <a:lnTo>
                    <a:pt x="147496" y="1396790"/>
                  </a:lnTo>
                  <a:lnTo>
                    <a:pt x="123421" y="1443457"/>
                  </a:lnTo>
                  <a:lnTo>
                    <a:pt x="100945" y="1488131"/>
                  </a:lnTo>
                  <a:lnTo>
                    <a:pt x="80208" y="1530608"/>
                  </a:lnTo>
                  <a:lnTo>
                    <a:pt x="61346" y="1570686"/>
                  </a:lnTo>
                  <a:lnTo>
                    <a:pt x="44497" y="1608163"/>
                  </a:lnTo>
                  <a:lnTo>
                    <a:pt x="17393" y="1674509"/>
                  </a:lnTo>
                  <a:lnTo>
                    <a:pt x="0" y="1728027"/>
                  </a:lnTo>
                  <a:lnTo>
                    <a:pt x="49938" y="1728606"/>
                  </a:lnTo>
                  <a:lnTo>
                    <a:pt x="149541" y="1728390"/>
                  </a:lnTo>
                  <a:lnTo>
                    <a:pt x="198361" y="1729628"/>
                  </a:lnTo>
                  <a:lnTo>
                    <a:pt x="245963" y="1733120"/>
                  </a:lnTo>
                  <a:lnTo>
                    <a:pt x="291926" y="1739882"/>
                  </a:lnTo>
                  <a:lnTo>
                    <a:pt x="335825" y="1750930"/>
                  </a:lnTo>
                  <a:lnTo>
                    <a:pt x="377239" y="1767283"/>
                  </a:lnTo>
                  <a:lnTo>
                    <a:pt x="415746" y="1789955"/>
                  </a:lnTo>
                  <a:lnTo>
                    <a:pt x="450922" y="1819965"/>
                  </a:lnTo>
                  <a:lnTo>
                    <a:pt x="482346" y="1858329"/>
                  </a:lnTo>
                  <a:lnTo>
                    <a:pt x="507988" y="1875349"/>
                  </a:lnTo>
                  <a:lnTo>
                    <a:pt x="501650" y="1873331"/>
                  </a:lnTo>
                  <a:lnTo>
                    <a:pt x="498803" y="1874860"/>
                  </a:lnTo>
                  <a:lnTo>
                    <a:pt x="502741" y="1883243"/>
                  </a:lnTo>
                  <a:lnTo>
                    <a:pt x="518388" y="1902350"/>
                  </a:lnTo>
                  <a:lnTo>
                    <a:pt x="550672" y="1936053"/>
                  </a:lnTo>
                  <a:lnTo>
                    <a:pt x="596621" y="1981834"/>
                  </a:lnTo>
                  <a:lnTo>
                    <a:pt x="606276" y="1993478"/>
                  </a:lnTo>
                  <a:lnTo>
                    <a:pt x="644271" y="2047305"/>
                  </a:lnTo>
                  <a:lnTo>
                    <a:pt x="679640" y="2075531"/>
                  </a:lnTo>
                  <a:lnTo>
                    <a:pt x="717867" y="2111377"/>
                  </a:lnTo>
                  <a:lnTo>
                    <a:pt x="753427" y="2149318"/>
                  </a:lnTo>
                  <a:lnTo>
                    <a:pt x="780796" y="2183830"/>
                  </a:lnTo>
                  <a:lnTo>
                    <a:pt x="812879" y="2204269"/>
                  </a:lnTo>
                  <a:lnTo>
                    <a:pt x="839057" y="2216374"/>
                  </a:lnTo>
                  <a:lnTo>
                    <a:pt x="868235" y="2224907"/>
                  </a:lnTo>
                  <a:lnTo>
                    <a:pt x="909320" y="2234630"/>
                  </a:lnTo>
                  <a:lnTo>
                    <a:pt x="956659" y="2229799"/>
                  </a:lnTo>
                  <a:lnTo>
                    <a:pt x="998293" y="2222469"/>
                  </a:lnTo>
                  <a:lnTo>
                    <a:pt x="1034976" y="2208981"/>
                  </a:lnTo>
                  <a:lnTo>
                    <a:pt x="1067466" y="2185679"/>
                  </a:lnTo>
                  <a:lnTo>
                    <a:pt x="1096518" y="2148905"/>
                  </a:lnTo>
                  <a:lnTo>
                    <a:pt x="1129032" y="2123823"/>
                  </a:lnTo>
                  <a:lnTo>
                    <a:pt x="1156308" y="2090827"/>
                  </a:lnTo>
                  <a:lnTo>
                    <a:pt x="1178768" y="2051034"/>
                  </a:lnTo>
                  <a:lnTo>
                    <a:pt x="1196836" y="2005560"/>
                  </a:lnTo>
                  <a:lnTo>
                    <a:pt x="1210937" y="1955524"/>
                  </a:lnTo>
                  <a:lnTo>
                    <a:pt x="1221495" y="1902042"/>
                  </a:lnTo>
                  <a:lnTo>
                    <a:pt x="1228933" y="1846230"/>
                  </a:lnTo>
                  <a:lnTo>
                    <a:pt x="1233676" y="1789205"/>
                  </a:lnTo>
                  <a:lnTo>
                    <a:pt x="1236148" y="1732085"/>
                  </a:lnTo>
                  <a:lnTo>
                    <a:pt x="1236773" y="1675986"/>
                  </a:lnTo>
                  <a:lnTo>
                    <a:pt x="1235974" y="1622025"/>
                  </a:lnTo>
                  <a:lnTo>
                    <a:pt x="1234176" y="1571318"/>
                  </a:lnTo>
                  <a:lnTo>
                    <a:pt x="1231803" y="1524984"/>
                  </a:lnTo>
                  <a:lnTo>
                    <a:pt x="1225474" y="1423380"/>
                  </a:lnTo>
                  <a:lnTo>
                    <a:pt x="1225042" y="1405701"/>
                  </a:lnTo>
                  <a:lnTo>
                    <a:pt x="1280288" y="1355947"/>
                  </a:lnTo>
                  <a:lnTo>
                    <a:pt x="1324534" y="1325367"/>
                  </a:lnTo>
                  <a:lnTo>
                    <a:pt x="1375476" y="1293686"/>
                  </a:lnTo>
                  <a:lnTo>
                    <a:pt x="1429822" y="1262931"/>
                  </a:lnTo>
                  <a:lnTo>
                    <a:pt x="1484281" y="1235126"/>
                  </a:lnTo>
                  <a:lnTo>
                    <a:pt x="1535565" y="1212298"/>
                  </a:lnTo>
                  <a:lnTo>
                    <a:pt x="1580381" y="1196472"/>
                  </a:lnTo>
                  <a:lnTo>
                    <a:pt x="1615440" y="1189674"/>
                  </a:lnTo>
                  <a:lnTo>
                    <a:pt x="1609147" y="1161565"/>
                  </a:lnTo>
                  <a:lnTo>
                    <a:pt x="1585889" y="1093278"/>
                  </a:lnTo>
                  <a:lnTo>
                    <a:pt x="1569486" y="1053857"/>
                  </a:lnTo>
                  <a:lnTo>
                    <a:pt x="1550276" y="1011422"/>
                  </a:lnTo>
                  <a:lnTo>
                    <a:pt x="1528539" y="966353"/>
                  </a:lnTo>
                  <a:lnTo>
                    <a:pt x="1504557" y="919028"/>
                  </a:lnTo>
                  <a:lnTo>
                    <a:pt x="1478610" y="869825"/>
                  </a:lnTo>
                  <a:lnTo>
                    <a:pt x="1450979" y="819124"/>
                  </a:lnTo>
                  <a:lnTo>
                    <a:pt x="1421946" y="767303"/>
                  </a:lnTo>
                  <a:lnTo>
                    <a:pt x="1391792" y="714740"/>
                  </a:lnTo>
                  <a:lnTo>
                    <a:pt x="1360797" y="661815"/>
                  </a:lnTo>
                  <a:lnTo>
                    <a:pt x="1329243" y="608906"/>
                  </a:lnTo>
                  <a:lnTo>
                    <a:pt x="1297411" y="556392"/>
                  </a:lnTo>
                  <a:lnTo>
                    <a:pt x="1265581" y="504652"/>
                  </a:lnTo>
                  <a:lnTo>
                    <a:pt x="1234035" y="454063"/>
                  </a:lnTo>
                  <a:lnTo>
                    <a:pt x="1203054" y="405005"/>
                  </a:lnTo>
                  <a:lnTo>
                    <a:pt x="1172919" y="357857"/>
                  </a:lnTo>
                  <a:lnTo>
                    <a:pt x="1143911" y="312997"/>
                  </a:lnTo>
                  <a:lnTo>
                    <a:pt x="1116311" y="270804"/>
                  </a:lnTo>
                  <a:lnTo>
                    <a:pt x="1090400" y="231656"/>
                  </a:lnTo>
                  <a:lnTo>
                    <a:pt x="1066460" y="195933"/>
                  </a:lnTo>
                  <a:lnTo>
                    <a:pt x="1044770" y="164013"/>
                  </a:lnTo>
                  <a:lnTo>
                    <a:pt x="1009269" y="113095"/>
                  </a:lnTo>
                  <a:lnTo>
                    <a:pt x="1005627" y="108446"/>
                  </a:lnTo>
                  <a:lnTo>
                    <a:pt x="1005006" y="95572"/>
                  </a:lnTo>
                  <a:lnTo>
                    <a:pt x="1006193" y="77232"/>
                  </a:lnTo>
                  <a:lnTo>
                    <a:pt x="1007975" y="56181"/>
                  </a:lnTo>
                  <a:lnTo>
                    <a:pt x="1009140" y="35175"/>
                  </a:lnTo>
                  <a:lnTo>
                    <a:pt x="1008475" y="16972"/>
                  </a:lnTo>
                  <a:lnTo>
                    <a:pt x="1004767" y="4328"/>
                  </a:lnTo>
                  <a:lnTo>
                    <a:pt x="996804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000" y="1976181"/>
              <a:ext cx="1615440" cy="2235200"/>
            </a:xfrm>
            <a:custGeom>
              <a:avLst/>
              <a:gdLst/>
              <a:ahLst/>
              <a:cxnLst/>
              <a:rect l="l" t="t" r="r" b="b"/>
              <a:pathLst>
                <a:path w="1615440" h="2235200">
                  <a:moveTo>
                    <a:pt x="1009269" y="113095"/>
                  </a:moveTo>
                  <a:lnTo>
                    <a:pt x="1044770" y="164013"/>
                  </a:lnTo>
                  <a:lnTo>
                    <a:pt x="1066460" y="195933"/>
                  </a:lnTo>
                  <a:lnTo>
                    <a:pt x="1090400" y="231656"/>
                  </a:lnTo>
                  <a:lnTo>
                    <a:pt x="1116311" y="270804"/>
                  </a:lnTo>
                  <a:lnTo>
                    <a:pt x="1143911" y="312997"/>
                  </a:lnTo>
                  <a:lnTo>
                    <a:pt x="1172919" y="357857"/>
                  </a:lnTo>
                  <a:lnTo>
                    <a:pt x="1203054" y="405005"/>
                  </a:lnTo>
                  <a:lnTo>
                    <a:pt x="1234035" y="454063"/>
                  </a:lnTo>
                  <a:lnTo>
                    <a:pt x="1265581" y="504652"/>
                  </a:lnTo>
                  <a:lnTo>
                    <a:pt x="1297411" y="556392"/>
                  </a:lnTo>
                  <a:lnTo>
                    <a:pt x="1329243" y="608906"/>
                  </a:lnTo>
                  <a:lnTo>
                    <a:pt x="1360797" y="661815"/>
                  </a:lnTo>
                  <a:lnTo>
                    <a:pt x="1391792" y="714740"/>
                  </a:lnTo>
                  <a:lnTo>
                    <a:pt x="1421946" y="767303"/>
                  </a:lnTo>
                  <a:lnTo>
                    <a:pt x="1450979" y="819124"/>
                  </a:lnTo>
                  <a:lnTo>
                    <a:pt x="1478610" y="869825"/>
                  </a:lnTo>
                  <a:lnTo>
                    <a:pt x="1504557" y="919028"/>
                  </a:lnTo>
                  <a:lnTo>
                    <a:pt x="1528539" y="966353"/>
                  </a:lnTo>
                  <a:lnTo>
                    <a:pt x="1550276" y="1011422"/>
                  </a:lnTo>
                  <a:lnTo>
                    <a:pt x="1569486" y="1053857"/>
                  </a:lnTo>
                  <a:lnTo>
                    <a:pt x="1585889" y="1093278"/>
                  </a:lnTo>
                  <a:lnTo>
                    <a:pt x="1599203" y="1129307"/>
                  </a:lnTo>
                  <a:lnTo>
                    <a:pt x="1615440" y="1189674"/>
                  </a:lnTo>
                  <a:lnTo>
                    <a:pt x="1580381" y="1196472"/>
                  </a:lnTo>
                  <a:lnTo>
                    <a:pt x="1535565" y="1212298"/>
                  </a:lnTo>
                  <a:lnTo>
                    <a:pt x="1484281" y="1235126"/>
                  </a:lnTo>
                  <a:lnTo>
                    <a:pt x="1429822" y="1262931"/>
                  </a:lnTo>
                  <a:lnTo>
                    <a:pt x="1375476" y="1293686"/>
                  </a:lnTo>
                  <a:lnTo>
                    <a:pt x="1324534" y="1325367"/>
                  </a:lnTo>
                  <a:lnTo>
                    <a:pt x="1280288" y="1355947"/>
                  </a:lnTo>
                  <a:lnTo>
                    <a:pt x="1246027" y="1383400"/>
                  </a:lnTo>
                  <a:lnTo>
                    <a:pt x="1225042" y="1405701"/>
                  </a:lnTo>
                  <a:lnTo>
                    <a:pt x="1225474" y="1423380"/>
                  </a:lnTo>
                  <a:lnTo>
                    <a:pt x="1227028" y="1449898"/>
                  </a:lnTo>
                  <a:lnTo>
                    <a:pt x="1229279" y="1484138"/>
                  </a:lnTo>
                  <a:lnTo>
                    <a:pt x="1231803" y="1524984"/>
                  </a:lnTo>
                  <a:lnTo>
                    <a:pt x="1234176" y="1571318"/>
                  </a:lnTo>
                  <a:lnTo>
                    <a:pt x="1235974" y="1622025"/>
                  </a:lnTo>
                  <a:lnTo>
                    <a:pt x="1236773" y="1675986"/>
                  </a:lnTo>
                  <a:lnTo>
                    <a:pt x="1236148" y="1732085"/>
                  </a:lnTo>
                  <a:lnTo>
                    <a:pt x="1233676" y="1789205"/>
                  </a:lnTo>
                  <a:lnTo>
                    <a:pt x="1228933" y="1846230"/>
                  </a:lnTo>
                  <a:lnTo>
                    <a:pt x="1221495" y="1902042"/>
                  </a:lnTo>
                  <a:lnTo>
                    <a:pt x="1210937" y="1955524"/>
                  </a:lnTo>
                  <a:lnTo>
                    <a:pt x="1196836" y="2005560"/>
                  </a:lnTo>
                  <a:lnTo>
                    <a:pt x="1178768" y="2051034"/>
                  </a:lnTo>
                  <a:lnTo>
                    <a:pt x="1156308" y="2090827"/>
                  </a:lnTo>
                  <a:lnTo>
                    <a:pt x="1129032" y="2123823"/>
                  </a:lnTo>
                  <a:lnTo>
                    <a:pt x="1096518" y="2148905"/>
                  </a:lnTo>
                  <a:lnTo>
                    <a:pt x="1067466" y="2185679"/>
                  </a:lnTo>
                  <a:lnTo>
                    <a:pt x="1034976" y="2208981"/>
                  </a:lnTo>
                  <a:lnTo>
                    <a:pt x="998293" y="2222469"/>
                  </a:lnTo>
                  <a:lnTo>
                    <a:pt x="956659" y="2229799"/>
                  </a:lnTo>
                  <a:lnTo>
                    <a:pt x="909320" y="2234630"/>
                  </a:lnTo>
                  <a:lnTo>
                    <a:pt x="868235" y="2224907"/>
                  </a:lnTo>
                  <a:lnTo>
                    <a:pt x="839057" y="2216374"/>
                  </a:lnTo>
                  <a:lnTo>
                    <a:pt x="812879" y="2204269"/>
                  </a:lnTo>
                  <a:lnTo>
                    <a:pt x="780796" y="2183830"/>
                  </a:lnTo>
                  <a:lnTo>
                    <a:pt x="753427" y="2149318"/>
                  </a:lnTo>
                  <a:lnTo>
                    <a:pt x="717867" y="2111377"/>
                  </a:lnTo>
                  <a:lnTo>
                    <a:pt x="679640" y="2075531"/>
                  </a:lnTo>
                  <a:lnTo>
                    <a:pt x="644271" y="2047305"/>
                  </a:lnTo>
                  <a:lnTo>
                    <a:pt x="619138" y="2011766"/>
                  </a:lnTo>
                  <a:lnTo>
                    <a:pt x="606276" y="1993478"/>
                  </a:lnTo>
                  <a:lnTo>
                    <a:pt x="596621" y="1981834"/>
                  </a:lnTo>
                  <a:lnTo>
                    <a:pt x="581108" y="1966229"/>
                  </a:lnTo>
                  <a:lnTo>
                    <a:pt x="550672" y="1936053"/>
                  </a:lnTo>
                  <a:lnTo>
                    <a:pt x="518388" y="1902350"/>
                  </a:lnTo>
                  <a:lnTo>
                    <a:pt x="502741" y="1883243"/>
                  </a:lnTo>
                  <a:lnTo>
                    <a:pt x="498803" y="1874860"/>
                  </a:lnTo>
                  <a:lnTo>
                    <a:pt x="501650" y="1873331"/>
                  </a:lnTo>
                  <a:lnTo>
                    <a:pt x="506353" y="1874785"/>
                  </a:lnTo>
                  <a:lnTo>
                    <a:pt x="507988" y="1875349"/>
                  </a:lnTo>
                  <a:lnTo>
                    <a:pt x="501627" y="1871155"/>
                  </a:lnTo>
                  <a:lnTo>
                    <a:pt x="482346" y="1858329"/>
                  </a:lnTo>
                  <a:lnTo>
                    <a:pt x="450922" y="1819965"/>
                  </a:lnTo>
                  <a:lnTo>
                    <a:pt x="415746" y="1789955"/>
                  </a:lnTo>
                  <a:lnTo>
                    <a:pt x="377239" y="1767283"/>
                  </a:lnTo>
                  <a:lnTo>
                    <a:pt x="335825" y="1750930"/>
                  </a:lnTo>
                  <a:lnTo>
                    <a:pt x="291926" y="1739882"/>
                  </a:lnTo>
                  <a:lnTo>
                    <a:pt x="245963" y="1733120"/>
                  </a:lnTo>
                  <a:lnTo>
                    <a:pt x="198361" y="1729628"/>
                  </a:lnTo>
                  <a:lnTo>
                    <a:pt x="149541" y="1728390"/>
                  </a:lnTo>
                  <a:lnTo>
                    <a:pt x="99926" y="1728388"/>
                  </a:lnTo>
                  <a:lnTo>
                    <a:pt x="49938" y="1728606"/>
                  </a:lnTo>
                  <a:lnTo>
                    <a:pt x="0" y="1728027"/>
                  </a:lnTo>
                  <a:lnTo>
                    <a:pt x="17393" y="1674509"/>
                  </a:lnTo>
                  <a:lnTo>
                    <a:pt x="44497" y="1608163"/>
                  </a:lnTo>
                  <a:lnTo>
                    <a:pt x="61346" y="1570686"/>
                  </a:lnTo>
                  <a:lnTo>
                    <a:pt x="80208" y="1530608"/>
                  </a:lnTo>
                  <a:lnTo>
                    <a:pt x="100945" y="1488131"/>
                  </a:lnTo>
                  <a:lnTo>
                    <a:pt x="123421" y="1443457"/>
                  </a:lnTo>
                  <a:lnTo>
                    <a:pt x="147496" y="1396790"/>
                  </a:lnTo>
                  <a:lnTo>
                    <a:pt x="173033" y="1348329"/>
                  </a:lnTo>
                  <a:lnTo>
                    <a:pt x="199894" y="1298278"/>
                  </a:lnTo>
                  <a:lnTo>
                    <a:pt x="227941" y="1246838"/>
                  </a:lnTo>
                  <a:lnTo>
                    <a:pt x="257036" y="1194212"/>
                  </a:lnTo>
                  <a:lnTo>
                    <a:pt x="287041" y="1140602"/>
                  </a:lnTo>
                  <a:lnTo>
                    <a:pt x="317817" y="1086209"/>
                  </a:lnTo>
                  <a:lnTo>
                    <a:pt x="349228" y="1031235"/>
                  </a:lnTo>
                  <a:lnTo>
                    <a:pt x="381135" y="975883"/>
                  </a:lnTo>
                  <a:lnTo>
                    <a:pt x="413400" y="920355"/>
                  </a:lnTo>
                  <a:lnTo>
                    <a:pt x="445886" y="864852"/>
                  </a:lnTo>
                  <a:lnTo>
                    <a:pt x="478453" y="809577"/>
                  </a:lnTo>
                  <a:lnTo>
                    <a:pt x="510965" y="754731"/>
                  </a:lnTo>
                  <a:lnTo>
                    <a:pt x="543283" y="700517"/>
                  </a:lnTo>
                  <a:lnTo>
                    <a:pt x="575270" y="647137"/>
                  </a:lnTo>
                  <a:lnTo>
                    <a:pt x="606787" y="594792"/>
                  </a:lnTo>
                  <a:lnTo>
                    <a:pt x="637696" y="543685"/>
                  </a:lnTo>
                  <a:lnTo>
                    <a:pt x="667860" y="494018"/>
                  </a:lnTo>
                  <a:lnTo>
                    <a:pt x="697140" y="445992"/>
                  </a:lnTo>
                  <a:lnTo>
                    <a:pt x="725399" y="399810"/>
                  </a:lnTo>
                  <a:lnTo>
                    <a:pt x="752499" y="355674"/>
                  </a:lnTo>
                  <a:lnTo>
                    <a:pt x="778301" y="313785"/>
                  </a:lnTo>
                  <a:lnTo>
                    <a:pt x="802668" y="274347"/>
                  </a:lnTo>
                  <a:lnTo>
                    <a:pt x="825461" y="237560"/>
                  </a:lnTo>
                  <a:lnTo>
                    <a:pt x="846544" y="203626"/>
                  </a:lnTo>
                  <a:lnTo>
                    <a:pt x="883023" y="145129"/>
                  </a:lnTo>
                  <a:lnTo>
                    <a:pt x="935255" y="64471"/>
                  </a:lnTo>
                  <a:lnTo>
                    <a:pt x="963260" y="27314"/>
                  </a:lnTo>
                  <a:lnTo>
                    <a:pt x="996804" y="0"/>
                  </a:lnTo>
                  <a:lnTo>
                    <a:pt x="1004767" y="4328"/>
                  </a:lnTo>
                  <a:lnTo>
                    <a:pt x="1008475" y="16972"/>
                  </a:lnTo>
                  <a:lnTo>
                    <a:pt x="1009140" y="35175"/>
                  </a:lnTo>
                  <a:lnTo>
                    <a:pt x="1007975" y="56181"/>
                  </a:lnTo>
                  <a:lnTo>
                    <a:pt x="1006193" y="77232"/>
                  </a:lnTo>
                  <a:lnTo>
                    <a:pt x="1005006" y="95572"/>
                  </a:lnTo>
                  <a:lnTo>
                    <a:pt x="1005627" y="108446"/>
                  </a:lnTo>
                  <a:lnTo>
                    <a:pt x="1009269" y="11309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6400" y="1952459"/>
              <a:ext cx="1371600" cy="1781810"/>
            </a:xfrm>
            <a:custGeom>
              <a:avLst/>
              <a:gdLst/>
              <a:ahLst/>
              <a:cxnLst/>
              <a:rect l="l" t="t" r="r" b="b"/>
              <a:pathLst>
                <a:path w="1371600" h="1781810">
                  <a:moveTo>
                    <a:pt x="842392" y="0"/>
                  </a:moveTo>
                  <a:lnTo>
                    <a:pt x="799453" y="45294"/>
                  </a:lnTo>
                  <a:lnTo>
                    <a:pt x="762634" y="99733"/>
                  </a:lnTo>
                  <a:lnTo>
                    <a:pt x="708266" y="185042"/>
                  </a:lnTo>
                  <a:lnTo>
                    <a:pt x="606475" y="346680"/>
                  </a:lnTo>
                  <a:lnTo>
                    <a:pt x="515243" y="493659"/>
                  </a:lnTo>
                  <a:lnTo>
                    <a:pt x="450369" y="599550"/>
                  </a:lnTo>
                  <a:lnTo>
                    <a:pt x="384142" y="709054"/>
                  </a:lnTo>
                  <a:lnTo>
                    <a:pt x="318182" y="819848"/>
                  </a:lnTo>
                  <a:lnTo>
                    <a:pt x="285809" y="875001"/>
                  </a:lnTo>
                  <a:lnTo>
                    <a:pt x="254109" y="929606"/>
                  </a:lnTo>
                  <a:lnTo>
                    <a:pt x="223286" y="983371"/>
                  </a:lnTo>
                  <a:lnTo>
                    <a:pt x="193543" y="1036005"/>
                  </a:lnTo>
                  <a:lnTo>
                    <a:pt x="165081" y="1087219"/>
                  </a:lnTo>
                  <a:lnTo>
                    <a:pt x="138103" y="1136722"/>
                  </a:lnTo>
                  <a:lnTo>
                    <a:pt x="112811" y="1184223"/>
                  </a:lnTo>
                  <a:lnTo>
                    <a:pt x="89409" y="1229432"/>
                  </a:lnTo>
                  <a:lnTo>
                    <a:pt x="68097" y="1272058"/>
                  </a:lnTo>
                  <a:lnTo>
                    <a:pt x="49080" y="1311811"/>
                  </a:lnTo>
                  <a:lnTo>
                    <a:pt x="32559" y="1348400"/>
                  </a:lnTo>
                  <a:lnTo>
                    <a:pt x="7816" y="1410926"/>
                  </a:lnTo>
                  <a:lnTo>
                    <a:pt x="0" y="1436281"/>
                  </a:lnTo>
                  <a:lnTo>
                    <a:pt x="50858" y="1434367"/>
                  </a:lnTo>
                  <a:lnTo>
                    <a:pt x="100017" y="1427856"/>
                  </a:lnTo>
                  <a:lnTo>
                    <a:pt x="147291" y="1419404"/>
                  </a:lnTo>
                  <a:lnTo>
                    <a:pt x="192496" y="1411667"/>
                  </a:lnTo>
                  <a:lnTo>
                    <a:pt x="235446" y="1407301"/>
                  </a:lnTo>
                  <a:lnTo>
                    <a:pt x="275956" y="1408962"/>
                  </a:lnTo>
                  <a:lnTo>
                    <a:pt x="313842" y="1419306"/>
                  </a:lnTo>
                  <a:lnTo>
                    <a:pt x="348918" y="1440989"/>
                  </a:lnTo>
                  <a:lnTo>
                    <a:pt x="381000" y="1476667"/>
                  </a:lnTo>
                  <a:lnTo>
                    <a:pt x="402285" y="1494223"/>
                  </a:lnTo>
                  <a:lnTo>
                    <a:pt x="409720" y="1508445"/>
                  </a:lnTo>
                  <a:lnTo>
                    <a:pt x="411638" y="1523197"/>
                  </a:lnTo>
                  <a:lnTo>
                    <a:pt x="416371" y="1542340"/>
                  </a:lnTo>
                  <a:lnTo>
                    <a:pt x="432252" y="1569739"/>
                  </a:lnTo>
                  <a:lnTo>
                    <a:pt x="467614" y="1609255"/>
                  </a:lnTo>
                  <a:lnTo>
                    <a:pt x="497589" y="1638384"/>
                  </a:lnTo>
                  <a:lnTo>
                    <a:pt x="510825" y="1652070"/>
                  </a:lnTo>
                  <a:lnTo>
                    <a:pt x="522299" y="1667495"/>
                  </a:lnTo>
                  <a:lnTo>
                    <a:pt x="546989" y="1701838"/>
                  </a:lnTo>
                  <a:lnTo>
                    <a:pt x="580590" y="1720011"/>
                  </a:lnTo>
                  <a:lnTo>
                    <a:pt x="620918" y="1738065"/>
                  </a:lnTo>
                  <a:lnTo>
                    <a:pt x="658985" y="1757881"/>
                  </a:lnTo>
                  <a:lnTo>
                    <a:pt x="685800" y="1781340"/>
                  </a:lnTo>
                  <a:lnTo>
                    <a:pt x="708957" y="1759565"/>
                  </a:lnTo>
                  <a:lnTo>
                    <a:pt x="736377" y="1729181"/>
                  </a:lnTo>
                  <a:lnTo>
                    <a:pt x="766702" y="1692162"/>
                  </a:lnTo>
                  <a:lnTo>
                    <a:pt x="798576" y="1650482"/>
                  </a:lnTo>
                  <a:lnTo>
                    <a:pt x="830639" y="1606119"/>
                  </a:lnTo>
                  <a:lnTo>
                    <a:pt x="861536" y="1561045"/>
                  </a:lnTo>
                  <a:lnTo>
                    <a:pt x="889908" y="1517236"/>
                  </a:lnTo>
                  <a:lnTo>
                    <a:pt x="914400" y="1476667"/>
                  </a:lnTo>
                  <a:lnTo>
                    <a:pt x="935660" y="1431321"/>
                  </a:lnTo>
                  <a:lnTo>
                    <a:pt x="950744" y="1383833"/>
                  </a:lnTo>
                  <a:lnTo>
                    <a:pt x="974569" y="1288609"/>
                  </a:lnTo>
                  <a:lnTo>
                    <a:pt x="989400" y="1243961"/>
                  </a:lnTo>
                  <a:lnTo>
                    <a:pt x="1010238" y="1203347"/>
                  </a:lnTo>
                  <a:lnTo>
                    <a:pt x="1040129" y="1168311"/>
                  </a:lnTo>
                  <a:lnTo>
                    <a:pt x="1095708" y="1120674"/>
                  </a:lnTo>
                  <a:lnTo>
                    <a:pt x="1140276" y="1091520"/>
                  </a:lnTo>
                  <a:lnTo>
                    <a:pt x="1190720" y="1062012"/>
                  </a:lnTo>
                  <a:lnTo>
                    <a:pt x="1243057" y="1034552"/>
                  </a:lnTo>
                  <a:lnTo>
                    <a:pt x="1293304" y="1011542"/>
                  </a:lnTo>
                  <a:lnTo>
                    <a:pt x="1337479" y="995383"/>
                  </a:lnTo>
                  <a:lnTo>
                    <a:pt x="1371600" y="988479"/>
                  </a:lnTo>
                  <a:lnTo>
                    <a:pt x="1364875" y="960228"/>
                  </a:lnTo>
                  <a:lnTo>
                    <a:pt x="1338848" y="889843"/>
                  </a:lnTo>
                  <a:lnTo>
                    <a:pt x="1320351" y="848772"/>
                  </a:lnTo>
                  <a:lnTo>
                    <a:pt x="1298734" y="804490"/>
                  </a:lnTo>
                  <a:lnTo>
                    <a:pt x="1274400" y="757529"/>
                  </a:lnTo>
                  <a:lnTo>
                    <a:pt x="1247751" y="708421"/>
                  </a:lnTo>
                  <a:lnTo>
                    <a:pt x="1219190" y="657695"/>
                  </a:lnTo>
                  <a:lnTo>
                    <a:pt x="1189119" y="605884"/>
                  </a:lnTo>
                  <a:lnTo>
                    <a:pt x="1157941" y="553519"/>
                  </a:lnTo>
                  <a:lnTo>
                    <a:pt x="1126058" y="501131"/>
                  </a:lnTo>
                  <a:lnTo>
                    <a:pt x="1093873" y="449251"/>
                  </a:lnTo>
                  <a:lnTo>
                    <a:pt x="1061788" y="398411"/>
                  </a:lnTo>
                  <a:lnTo>
                    <a:pt x="1030205" y="349142"/>
                  </a:lnTo>
                  <a:lnTo>
                    <a:pt x="999527" y="301976"/>
                  </a:lnTo>
                  <a:lnTo>
                    <a:pt x="970156" y="257442"/>
                  </a:lnTo>
                  <a:lnTo>
                    <a:pt x="942494" y="216074"/>
                  </a:lnTo>
                  <a:lnTo>
                    <a:pt x="916945" y="178402"/>
                  </a:lnTo>
                  <a:lnTo>
                    <a:pt x="893911" y="144957"/>
                  </a:lnTo>
                  <a:lnTo>
                    <a:pt x="856996" y="92875"/>
                  </a:lnTo>
                  <a:lnTo>
                    <a:pt x="853609" y="87375"/>
                  </a:lnTo>
                  <a:lnTo>
                    <a:pt x="853619" y="72679"/>
                  </a:lnTo>
                  <a:lnTo>
                    <a:pt x="855248" y="52751"/>
                  </a:lnTo>
                  <a:lnTo>
                    <a:pt x="856717" y="31555"/>
                  </a:lnTo>
                  <a:lnTo>
                    <a:pt x="856249" y="13056"/>
                  </a:lnTo>
                  <a:lnTo>
                    <a:pt x="852067" y="1216"/>
                  </a:lnTo>
                  <a:lnTo>
                    <a:pt x="842392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96400" y="1952459"/>
              <a:ext cx="1371600" cy="1781810"/>
            </a:xfrm>
            <a:custGeom>
              <a:avLst/>
              <a:gdLst/>
              <a:ahLst/>
              <a:cxnLst/>
              <a:rect l="l" t="t" r="r" b="b"/>
              <a:pathLst>
                <a:path w="1371600" h="1781810">
                  <a:moveTo>
                    <a:pt x="856996" y="92875"/>
                  </a:moveTo>
                  <a:lnTo>
                    <a:pt x="893911" y="144957"/>
                  </a:lnTo>
                  <a:lnTo>
                    <a:pt x="916945" y="178402"/>
                  </a:lnTo>
                  <a:lnTo>
                    <a:pt x="942494" y="216074"/>
                  </a:lnTo>
                  <a:lnTo>
                    <a:pt x="970156" y="257442"/>
                  </a:lnTo>
                  <a:lnTo>
                    <a:pt x="999527" y="301976"/>
                  </a:lnTo>
                  <a:lnTo>
                    <a:pt x="1030205" y="349142"/>
                  </a:lnTo>
                  <a:lnTo>
                    <a:pt x="1061788" y="398411"/>
                  </a:lnTo>
                  <a:lnTo>
                    <a:pt x="1093873" y="449251"/>
                  </a:lnTo>
                  <a:lnTo>
                    <a:pt x="1126058" y="501131"/>
                  </a:lnTo>
                  <a:lnTo>
                    <a:pt x="1157941" y="553519"/>
                  </a:lnTo>
                  <a:lnTo>
                    <a:pt x="1189119" y="605884"/>
                  </a:lnTo>
                  <a:lnTo>
                    <a:pt x="1219190" y="657695"/>
                  </a:lnTo>
                  <a:lnTo>
                    <a:pt x="1247751" y="708421"/>
                  </a:lnTo>
                  <a:lnTo>
                    <a:pt x="1274400" y="757529"/>
                  </a:lnTo>
                  <a:lnTo>
                    <a:pt x="1298734" y="804490"/>
                  </a:lnTo>
                  <a:lnTo>
                    <a:pt x="1320351" y="848772"/>
                  </a:lnTo>
                  <a:lnTo>
                    <a:pt x="1338848" y="889843"/>
                  </a:lnTo>
                  <a:lnTo>
                    <a:pt x="1353824" y="927172"/>
                  </a:lnTo>
                  <a:lnTo>
                    <a:pt x="1371600" y="988479"/>
                  </a:lnTo>
                  <a:lnTo>
                    <a:pt x="1337479" y="995383"/>
                  </a:lnTo>
                  <a:lnTo>
                    <a:pt x="1293304" y="1011542"/>
                  </a:lnTo>
                  <a:lnTo>
                    <a:pt x="1243057" y="1034552"/>
                  </a:lnTo>
                  <a:lnTo>
                    <a:pt x="1190720" y="1062012"/>
                  </a:lnTo>
                  <a:lnTo>
                    <a:pt x="1140276" y="1091520"/>
                  </a:lnTo>
                  <a:lnTo>
                    <a:pt x="1095708" y="1120674"/>
                  </a:lnTo>
                  <a:lnTo>
                    <a:pt x="1060998" y="1147072"/>
                  </a:lnTo>
                  <a:lnTo>
                    <a:pt x="1010238" y="1203347"/>
                  </a:lnTo>
                  <a:lnTo>
                    <a:pt x="989400" y="1243961"/>
                  </a:lnTo>
                  <a:lnTo>
                    <a:pt x="974569" y="1288609"/>
                  </a:lnTo>
                  <a:lnTo>
                    <a:pt x="962699" y="1335748"/>
                  </a:lnTo>
                  <a:lnTo>
                    <a:pt x="950744" y="1383833"/>
                  </a:lnTo>
                  <a:lnTo>
                    <a:pt x="935660" y="1431321"/>
                  </a:lnTo>
                  <a:lnTo>
                    <a:pt x="914400" y="1476667"/>
                  </a:lnTo>
                  <a:lnTo>
                    <a:pt x="889908" y="1517236"/>
                  </a:lnTo>
                  <a:lnTo>
                    <a:pt x="861536" y="1561045"/>
                  </a:lnTo>
                  <a:lnTo>
                    <a:pt x="830639" y="1606119"/>
                  </a:lnTo>
                  <a:lnTo>
                    <a:pt x="798576" y="1650482"/>
                  </a:lnTo>
                  <a:lnTo>
                    <a:pt x="766702" y="1692162"/>
                  </a:lnTo>
                  <a:lnTo>
                    <a:pt x="736377" y="1729181"/>
                  </a:lnTo>
                  <a:lnTo>
                    <a:pt x="708957" y="1759565"/>
                  </a:lnTo>
                  <a:lnTo>
                    <a:pt x="685800" y="1781340"/>
                  </a:lnTo>
                  <a:lnTo>
                    <a:pt x="658985" y="1757881"/>
                  </a:lnTo>
                  <a:lnTo>
                    <a:pt x="620918" y="1738065"/>
                  </a:lnTo>
                  <a:lnTo>
                    <a:pt x="580590" y="1720011"/>
                  </a:lnTo>
                  <a:lnTo>
                    <a:pt x="546989" y="1701838"/>
                  </a:lnTo>
                  <a:lnTo>
                    <a:pt x="522299" y="1667495"/>
                  </a:lnTo>
                  <a:lnTo>
                    <a:pt x="510825" y="1652070"/>
                  </a:lnTo>
                  <a:lnTo>
                    <a:pt x="497589" y="1638384"/>
                  </a:lnTo>
                  <a:lnTo>
                    <a:pt x="467614" y="1609255"/>
                  </a:lnTo>
                  <a:lnTo>
                    <a:pt x="432252" y="1569739"/>
                  </a:lnTo>
                  <a:lnTo>
                    <a:pt x="416371" y="1542340"/>
                  </a:lnTo>
                  <a:lnTo>
                    <a:pt x="411638" y="1523197"/>
                  </a:lnTo>
                  <a:lnTo>
                    <a:pt x="409720" y="1508445"/>
                  </a:lnTo>
                  <a:lnTo>
                    <a:pt x="402285" y="1494223"/>
                  </a:lnTo>
                  <a:lnTo>
                    <a:pt x="381000" y="1476667"/>
                  </a:lnTo>
                  <a:lnTo>
                    <a:pt x="348918" y="1440989"/>
                  </a:lnTo>
                  <a:lnTo>
                    <a:pt x="313842" y="1419306"/>
                  </a:lnTo>
                  <a:lnTo>
                    <a:pt x="275956" y="1408962"/>
                  </a:lnTo>
                  <a:lnTo>
                    <a:pt x="235446" y="1407301"/>
                  </a:lnTo>
                  <a:lnTo>
                    <a:pt x="192496" y="1411667"/>
                  </a:lnTo>
                  <a:lnTo>
                    <a:pt x="147291" y="1419404"/>
                  </a:lnTo>
                  <a:lnTo>
                    <a:pt x="100017" y="1427856"/>
                  </a:lnTo>
                  <a:lnTo>
                    <a:pt x="50858" y="1434367"/>
                  </a:lnTo>
                  <a:lnTo>
                    <a:pt x="0" y="1436281"/>
                  </a:lnTo>
                  <a:lnTo>
                    <a:pt x="7816" y="1410926"/>
                  </a:lnTo>
                  <a:lnTo>
                    <a:pt x="18737" y="1381535"/>
                  </a:lnTo>
                  <a:lnTo>
                    <a:pt x="49080" y="1311811"/>
                  </a:lnTo>
                  <a:lnTo>
                    <a:pt x="68097" y="1272058"/>
                  </a:lnTo>
                  <a:lnTo>
                    <a:pt x="89409" y="1229432"/>
                  </a:lnTo>
                  <a:lnTo>
                    <a:pt x="112811" y="1184223"/>
                  </a:lnTo>
                  <a:lnTo>
                    <a:pt x="138103" y="1136722"/>
                  </a:lnTo>
                  <a:lnTo>
                    <a:pt x="165081" y="1087219"/>
                  </a:lnTo>
                  <a:lnTo>
                    <a:pt x="193543" y="1036005"/>
                  </a:lnTo>
                  <a:lnTo>
                    <a:pt x="223286" y="983371"/>
                  </a:lnTo>
                  <a:lnTo>
                    <a:pt x="254109" y="929606"/>
                  </a:lnTo>
                  <a:lnTo>
                    <a:pt x="285809" y="875001"/>
                  </a:lnTo>
                  <a:lnTo>
                    <a:pt x="318182" y="819848"/>
                  </a:lnTo>
                  <a:lnTo>
                    <a:pt x="351027" y="764435"/>
                  </a:lnTo>
                  <a:lnTo>
                    <a:pt x="384142" y="709054"/>
                  </a:lnTo>
                  <a:lnTo>
                    <a:pt x="417323" y="653996"/>
                  </a:lnTo>
                  <a:lnTo>
                    <a:pt x="450369" y="599550"/>
                  </a:lnTo>
                  <a:lnTo>
                    <a:pt x="483076" y="546008"/>
                  </a:lnTo>
                  <a:lnTo>
                    <a:pt x="515243" y="493659"/>
                  </a:lnTo>
                  <a:lnTo>
                    <a:pt x="546667" y="442794"/>
                  </a:lnTo>
                  <a:lnTo>
                    <a:pt x="577145" y="393704"/>
                  </a:lnTo>
                  <a:lnTo>
                    <a:pt x="606475" y="346680"/>
                  </a:lnTo>
                  <a:lnTo>
                    <a:pt x="634455" y="302011"/>
                  </a:lnTo>
                  <a:lnTo>
                    <a:pt x="660882" y="259988"/>
                  </a:lnTo>
                  <a:lnTo>
                    <a:pt x="685553" y="220901"/>
                  </a:lnTo>
                  <a:lnTo>
                    <a:pt x="708266" y="185042"/>
                  </a:lnTo>
                  <a:lnTo>
                    <a:pt x="728819" y="152701"/>
                  </a:lnTo>
                  <a:lnTo>
                    <a:pt x="762634" y="99733"/>
                  </a:lnTo>
                  <a:lnTo>
                    <a:pt x="799453" y="45294"/>
                  </a:lnTo>
                  <a:lnTo>
                    <a:pt x="825447" y="13371"/>
                  </a:lnTo>
                  <a:lnTo>
                    <a:pt x="842392" y="0"/>
                  </a:lnTo>
                  <a:lnTo>
                    <a:pt x="852067" y="1216"/>
                  </a:lnTo>
                  <a:lnTo>
                    <a:pt x="856249" y="13056"/>
                  </a:lnTo>
                  <a:lnTo>
                    <a:pt x="856717" y="31555"/>
                  </a:lnTo>
                  <a:lnTo>
                    <a:pt x="855248" y="52751"/>
                  </a:lnTo>
                  <a:lnTo>
                    <a:pt x="853619" y="72679"/>
                  </a:lnTo>
                  <a:lnTo>
                    <a:pt x="853609" y="87375"/>
                  </a:lnTo>
                  <a:lnTo>
                    <a:pt x="856996" y="92875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987533" y="2235149"/>
            <a:ext cx="2546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64285">
              <a:lnSpc>
                <a:spcPct val="100000"/>
              </a:lnSpc>
              <a:spcBef>
                <a:spcPts val="105"/>
              </a:spcBef>
            </a:pPr>
            <a:r>
              <a:rPr dirty="0"/>
              <a:t>Uniform</a:t>
            </a:r>
            <a:r>
              <a:rPr spc="-50" dirty="0"/>
              <a:t> </a:t>
            </a:r>
            <a:r>
              <a:rPr dirty="0"/>
              <a:t>Cost</a:t>
            </a:r>
            <a:r>
              <a:rPr spc="-50" dirty="0"/>
              <a:t> </a:t>
            </a:r>
            <a:r>
              <a:rPr dirty="0"/>
              <a:t>Search</a:t>
            </a:r>
            <a:r>
              <a:rPr spc="-50" dirty="0"/>
              <a:t> </a:t>
            </a:r>
            <a:r>
              <a:rPr dirty="0"/>
              <a:t>(UCS)</a:t>
            </a:r>
            <a:r>
              <a:rPr spc="-40" dirty="0"/>
              <a:t> </a:t>
            </a:r>
            <a:r>
              <a:rPr spc="-10" dirty="0"/>
              <a:t>Properties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5343" y="1379931"/>
            <a:ext cx="4214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nodes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UCS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expand?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943" y="1763170"/>
            <a:ext cx="6813550" cy="243903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781685" indent="-287020">
              <a:lnSpc>
                <a:spcPct val="100000"/>
              </a:lnSpc>
              <a:spcBef>
                <a:spcPts val="475"/>
              </a:spcBef>
              <a:buFont typeface="Wingdings"/>
              <a:buChar char=""/>
              <a:tabLst>
                <a:tab pos="781685" algn="l"/>
              </a:tabLst>
            </a:pPr>
            <a:r>
              <a:rPr sz="2000" dirty="0">
                <a:latin typeface="Calibri"/>
                <a:cs typeface="Calibri"/>
              </a:rPr>
              <a:t>Processes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cheapest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solution!</a:t>
            </a:r>
            <a:endParaRPr sz="2000">
              <a:latin typeface="Calibri"/>
              <a:cs typeface="Calibri"/>
            </a:endParaRPr>
          </a:p>
          <a:p>
            <a:pPr marL="781685" marR="95250" indent="-287020">
              <a:lnSpc>
                <a:spcPts val="2400"/>
              </a:lnSpc>
              <a:spcBef>
                <a:spcPts val="580"/>
              </a:spcBef>
              <a:buFont typeface="Wingdings"/>
              <a:buChar char=""/>
              <a:tabLst>
                <a:tab pos="781685" algn="l"/>
              </a:tabLst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solution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C*</a:t>
            </a:r>
            <a:r>
              <a:rPr sz="2000" i="1" spc="-40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arcs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least </a:t>
            </a:r>
            <a:r>
              <a:rPr sz="2100" dirty="0">
                <a:latin typeface="Symbol"/>
                <a:cs typeface="Symbol"/>
              </a:rPr>
              <a:t></a:t>
            </a:r>
            <a:r>
              <a:rPr sz="2100" spc="-75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Calibri"/>
                <a:cs typeface="Calibri"/>
              </a:rPr>
              <a:t>,</a:t>
            </a:r>
            <a:r>
              <a:rPr sz="2000" i="1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“effective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depth”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roughly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i="1" spc="-20" dirty="0">
                <a:latin typeface="Times New Roman"/>
                <a:cs typeface="Times New Roman"/>
              </a:rPr>
              <a:t>C*/</a:t>
            </a:r>
            <a:r>
              <a:rPr sz="2100" spc="-20" dirty="0">
                <a:latin typeface="Symbol"/>
                <a:cs typeface="Symbol"/>
              </a:rPr>
              <a:t></a:t>
            </a:r>
            <a:endParaRPr sz="2100">
              <a:latin typeface="Symbol"/>
              <a:cs typeface="Symbol"/>
            </a:endParaRPr>
          </a:p>
          <a:p>
            <a:pPr marL="781685" indent="-287020">
              <a:lnSpc>
                <a:spcPct val="100000"/>
              </a:lnSpc>
              <a:spcBef>
                <a:spcPts val="380"/>
              </a:spcBef>
              <a:buFont typeface="Wingdings"/>
              <a:buChar char=""/>
              <a:tabLst>
                <a:tab pos="781685" algn="l"/>
              </a:tabLst>
            </a:pPr>
            <a:r>
              <a:rPr sz="2000" dirty="0">
                <a:latin typeface="Calibri"/>
                <a:cs typeface="Calibri"/>
              </a:rPr>
              <a:t>Takes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O(b</a:t>
            </a:r>
            <a:r>
              <a:rPr sz="1950" i="1" baseline="25641" dirty="0">
                <a:latin typeface="Times New Roman"/>
                <a:cs typeface="Times New Roman"/>
              </a:rPr>
              <a:t>C*/</a:t>
            </a:r>
            <a:r>
              <a:rPr sz="2100" baseline="23809" dirty="0">
                <a:latin typeface="Symbol"/>
                <a:cs typeface="Symbol"/>
              </a:rPr>
              <a:t></a:t>
            </a:r>
            <a:r>
              <a:rPr sz="2000" dirty="0">
                <a:latin typeface="Calibri"/>
                <a:cs typeface="Calibri"/>
              </a:rPr>
              <a:t>)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(exponential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effective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depth)</a:t>
            </a:r>
            <a:endParaRPr sz="20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2275"/>
              </a:spcBef>
              <a:buFont typeface="Wingdings"/>
              <a:buChar char=""/>
              <a:tabLst>
                <a:tab pos="3803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much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take?</a:t>
            </a:r>
            <a:endParaRPr sz="2400">
              <a:latin typeface="Calibri"/>
              <a:cs typeface="Calibri"/>
            </a:endParaRPr>
          </a:p>
          <a:p>
            <a:pPr marL="781685" lvl="1" indent="-28702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81685" algn="l"/>
              </a:tabLst>
            </a:pPr>
            <a:r>
              <a:rPr sz="2000" dirty="0">
                <a:latin typeface="Calibri"/>
                <a:cs typeface="Calibri"/>
              </a:rPr>
              <a:t>Has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roughly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tier,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O(b</a:t>
            </a:r>
            <a:r>
              <a:rPr sz="1950" i="1" spc="-15" baseline="25641" dirty="0">
                <a:latin typeface="Times New Roman"/>
                <a:cs typeface="Times New Roman"/>
              </a:rPr>
              <a:t>C*/</a:t>
            </a:r>
            <a:r>
              <a:rPr sz="2100" spc="-15" baseline="23809" dirty="0">
                <a:latin typeface="Symbol"/>
                <a:cs typeface="Symbol"/>
              </a:rPr>
              <a:t>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343" y="4388177"/>
            <a:ext cx="7193280" cy="209423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0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complete?</a:t>
            </a:r>
            <a:endParaRPr sz="2400" dirty="0">
              <a:latin typeface="Calibri"/>
              <a:cs typeface="Calibri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Assuming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best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solution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finite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minimum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arc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cost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positive,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yes!</a:t>
            </a:r>
            <a:endParaRPr sz="2000" dirty="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7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optimal?</a:t>
            </a:r>
            <a:endParaRPr sz="2400" dirty="0">
              <a:latin typeface="Calibri"/>
              <a:cs typeface="Calibri"/>
            </a:endParaRPr>
          </a:p>
          <a:p>
            <a:pPr marL="756285" lvl="1" indent="-287020">
              <a:lnSpc>
                <a:spcPct val="100000"/>
              </a:lnSpc>
              <a:spcBef>
                <a:spcPts val="515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Yes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8650033" y="1927860"/>
            <a:ext cx="2937510" cy="2633980"/>
            <a:chOff x="8650033" y="1927860"/>
            <a:chExt cx="2937510" cy="2633980"/>
          </a:xfrm>
        </p:grpSpPr>
        <p:sp>
          <p:nvSpPr>
            <p:cNvPr id="13" name="object 13"/>
            <p:cNvSpPr/>
            <p:nvPr/>
          </p:nvSpPr>
          <p:spPr>
            <a:xfrm>
              <a:off x="8654795" y="2002536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26" y="0"/>
                  </a:lnTo>
                  <a:lnTo>
                    <a:pt x="0" y="255422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5059" y="1927860"/>
              <a:ext cx="187452" cy="18745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3411" y="2353056"/>
              <a:ext cx="187452" cy="188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8899" y="2343912"/>
              <a:ext cx="188975" cy="18745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88346" y="2162556"/>
              <a:ext cx="446405" cy="92075"/>
            </a:xfrm>
            <a:custGeom>
              <a:avLst/>
              <a:gdLst/>
              <a:ahLst/>
              <a:cxnLst/>
              <a:rect l="l" t="t" r="r" b="b"/>
              <a:pathLst>
                <a:path w="446404" h="92075">
                  <a:moveTo>
                    <a:pt x="4825" y="11557"/>
                  </a:moveTo>
                  <a:lnTo>
                    <a:pt x="61923" y="49022"/>
                  </a:lnTo>
                  <a:lnTo>
                    <a:pt x="122935" y="71501"/>
                  </a:lnTo>
                  <a:lnTo>
                    <a:pt x="168275" y="84074"/>
                  </a:lnTo>
                  <a:lnTo>
                    <a:pt x="212598" y="90932"/>
                  </a:lnTo>
                  <a:lnTo>
                    <a:pt x="227329" y="91694"/>
                  </a:lnTo>
                  <a:lnTo>
                    <a:pt x="239903" y="91694"/>
                  </a:lnTo>
                  <a:lnTo>
                    <a:pt x="283718" y="85979"/>
                  </a:lnTo>
                  <a:lnTo>
                    <a:pt x="309086" y="78994"/>
                  </a:lnTo>
                  <a:lnTo>
                    <a:pt x="227837" y="78994"/>
                  </a:lnTo>
                  <a:lnTo>
                    <a:pt x="216763" y="78486"/>
                  </a:lnTo>
                  <a:lnTo>
                    <a:pt x="215169" y="78486"/>
                  </a:lnTo>
                  <a:lnTo>
                    <a:pt x="199898" y="76835"/>
                  </a:lnTo>
                  <a:lnTo>
                    <a:pt x="156718" y="68199"/>
                  </a:lnTo>
                  <a:lnTo>
                    <a:pt x="97027" y="49022"/>
                  </a:lnTo>
                  <a:lnTo>
                    <a:pt x="66421" y="37211"/>
                  </a:lnTo>
                  <a:lnTo>
                    <a:pt x="4825" y="11557"/>
                  </a:lnTo>
                  <a:close/>
                </a:path>
                <a:path w="446404" h="92075">
                  <a:moveTo>
                    <a:pt x="399386" y="21327"/>
                  </a:moveTo>
                  <a:lnTo>
                    <a:pt x="344804" y="51054"/>
                  </a:lnTo>
                  <a:lnTo>
                    <a:pt x="307085" y="66294"/>
                  </a:lnTo>
                  <a:lnTo>
                    <a:pt x="280806" y="73660"/>
                  </a:lnTo>
                  <a:lnTo>
                    <a:pt x="280650" y="73660"/>
                  </a:lnTo>
                  <a:lnTo>
                    <a:pt x="268224" y="76073"/>
                  </a:lnTo>
                  <a:lnTo>
                    <a:pt x="254888" y="77851"/>
                  </a:lnTo>
                  <a:lnTo>
                    <a:pt x="239887" y="78994"/>
                  </a:lnTo>
                  <a:lnTo>
                    <a:pt x="309086" y="78994"/>
                  </a:lnTo>
                  <a:lnTo>
                    <a:pt x="349757" y="62738"/>
                  </a:lnTo>
                  <a:lnTo>
                    <a:pt x="400303" y="35687"/>
                  </a:lnTo>
                  <a:lnTo>
                    <a:pt x="406088" y="32127"/>
                  </a:lnTo>
                  <a:lnTo>
                    <a:pt x="399386" y="21327"/>
                  </a:lnTo>
                  <a:close/>
                </a:path>
                <a:path w="446404" h="92075">
                  <a:moveTo>
                    <a:pt x="436849" y="14732"/>
                  </a:moveTo>
                  <a:lnTo>
                    <a:pt x="410209" y="14732"/>
                  </a:lnTo>
                  <a:lnTo>
                    <a:pt x="416813" y="25527"/>
                  </a:lnTo>
                  <a:lnTo>
                    <a:pt x="406088" y="32127"/>
                  </a:lnTo>
                  <a:lnTo>
                    <a:pt x="416178" y="48387"/>
                  </a:lnTo>
                  <a:lnTo>
                    <a:pt x="436849" y="14732"/>
                  </a:lnTo>
                  <a:close/>
                </a:path>
                <a:path w="446404" h="92075">
                  <a:moveTo>
                    <a:pt x="410209" y="14732"/>
                  </a:moveTo>
                  <a:lnTo>
                    <a:pt x="399386" y="21327"/>
                  </a:lnTo>
                  <a:lnTo>
                    <a:pt x="406088" y="32127"/>
                  </a:lnTo>
                  <a:lnTo>
                    <a:pt x="416813" y="25527"/>
                  </a:lnTo>
                  <a:lnTo>
                    <a:pt x="410209" y="14732"/>
                  </a:lnTo>
                  <a:close/>
                </a:path>
                <a:path w="446404" h="92075">
                  <a:moveTo>
                    <a:pt x="445897" y="0"/>
                  </a:moveTo>
                  <a:lnTo>
                    <a:pt x="389381" y="5207"/>
                  </a:lnTo>
                  <a:lnTo>
                    <a:pt x="399386" y="21327"/>
                  </a:lnTo>
                  <a:lnTo>
                    <a:pt x="410209" y="14732"/>
                  </a:lnTo>
                  <a:lnTo>
                    <a:pt x="436849" y="14732"/>
                  </a:lnTo>
                  <a:lnTo>
                    <a:pt x="44589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681209" y="2008073"/>
            <a:ext cx="1530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529828" y="1824227"/>
            <a:ext cx="2155190" cy="2833370"/>
            <a:chOff x="8529828" y="1824227"/>
            <a:chExt cx="2155190" cy="283337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4228" y="4468367"/>
              <a:ext cx="188975" cy="1889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7312" y="3392424"/>
              <a:ext cx="187452" cy="1889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17252" y="3948683"/>
              <a:ext cx="188975" cy="18745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534400" y="1828799"/>
              <a:ext cx="265430" cy="1981200"/>
            </a:xfrm>
            <a:custGeom>
              <a:avLst/>
              <a:gdLst/>
              <a:ahLst/>
              <a:cxnLst/>
              <a:rect l="l" t="t" r="r" b="b"/>
              <a:pathLst>
                <a:path w="265429" h="1981200">
                  <a:moveTo>
                    <a:pt x="265175" y="1981200"/>
                  </a:moveTo>
                  <a:lnTo>
                    <a:pt x="223247" y="1974042"/>
                  </a:lnTo>
                  <a:lnTo>
                    <a:pt x="186848" y="1954113"/>
                  </a:lnTo>
                  <a:lnTo>
                    <a:pt x="158154" y="1923729"/>
                  </a:lnTo>
                  <a:lnTo>
                    <a:pt x="139342" y="1885208"/>
                  </a:lnTo>
                  <a:lnTo>
                    <a:pt x="132588" y="1840864"/>
                  </a:lnTo>
                  <a:lnTo>
                    <a:pt x="132588" y="1130935"/>
                  </a:lnTo>
                  <a:lnTo>
                    <a:pt x="125833" y="1086591"/>
                  </a:lnTo>
                  <a:lnTo>
                    <a:pt x="107021" y="1048070"/>
                  </a:lnTo>
                  <a:lnTo>
                    <a:pt x="78327" y="1017686"/>
                  </a:lnTo>
                  <a:lnTo>
                    <a:pt x="41928" y="997757"/>
                  </a:lnTo>
                  <a:lnTo>
                    <a:pt x="0" y="990600"/>
                  </a:lnTo>
                  <a:lnTo>
                    <a:pt x="41928" y="983442"/>
                  </a:lnTo>
                  <a:lnTo>
                    <a:pt x="78327" y="963513"/>
                  </a:lnTo>
                  <a:lnTo>
                    <a:pt x="107021" y="933129"/>
                  </a:lnTo>
                  <a:lnTo>
                    <a:pt x="125833" y="894608"/>
                  </a:lnTo>
                  <a:lnTo>
                    <a:pt x="132588" y="850264"/>
                  </a:lnTo>
                  <a:lnTo>
                    <a:pt x="132588" y="140335"/>
                  </a:lnTo>
                  <a:lnTo>
                    <a:pt x="139342" y="95991"/>
                  </a:lnTo>
                  <a:lnTo>
                    <a:pt x="158154" y="57470"/>
                  </a:lnTo>
                  <a:lnTo>
                    <a:pt x="186848" y="27086"/>
                  </a:lnTo>
                  <a:lnTo>
                    <a:pt x="223247" y="7157"/>
                  </a:lnTo>
                  <a:lnTo>
                    <a:pt x="265175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01200" y="1983495"/>
              <a:ext cx="838200" cy="1141095"/>
            </a:xfrm>
            <a:custGeom>
              <a:avLst/>
              <a:gdLst/>
              <a:ahLst/>
              <a:cxnLst/>
              <a:rect l="l" t="t" r="r" b="b"/>
              <a:pathLst>
                <a:path w="838200" h="1141095">
                  <a:moveTo>
                    <a:pt x="517247" y="0"/>
                  </a:moveTo>
                  <a:lnTo>
                    <a:pt x="466090" y="64506"/>
                  </a:lnTo>
                  <a:lnTo>
                    <a:pt x="382442" y="202805"/>
                  </a:lnTo>
                  <a:lnTo>
                    <a:pt x="325057" y="299338"/>
                  </a:lnTo>
                  <a:lnTo>
                    <a:pt x="262494" y="406321"/>
                  </a:lnTo>
                  <a:lnTo>
                    <a:pt x="230489" y="461901"/>
                  </a:lnTo>
                  <a:lnTo>
                    <a:pt x="198651" y="517897"/>
                  </a:lnTo>
                  <a:lnTo>
                    <a:pt x="167466" y="573578"/>
                  </a:lnTo>
                  <a:lnTo>
                    <a:pt x="137423" y="628213"/>
                  </a:lnTo>
                  <a:lnTo>
                    <a:pt x="109009" y="681068"/>
                  </a:lnTo>
                  <a:lnTo>
                    <a:pt x="82710" y="731412"/>
                  </a:lnTo>
                  <a:lnTo>
                    <a:pt x="59014" y="778513"/>
                  </a:lnTo>
                  <a:lnTo>
                    <a:pt x="38408" y="821639"/>
                  </a:lnTo>
                  <a:lnTo>
                    <a:pt x="21378" y="860059"/>
                  </a:lnTo>
                  <a:lnTo>
                    <a:pt x="0" y="919851"/>
                  </a:lnTo>
                  <a:lnTo>
                    <a:pt x="46259" y="916840"/>
                  </a:lnTo>
                  <a:lnTo>
                    <a:pt x="90043" y="909098"/>
                  </a:lnTo>
                  <a:lnTo>
                    <a:pt x="130968" y="902373"/>
                  </a:lnTo>
                  <a:lnTo>
                    <a:pt x="168655" y="902410"/>
                  </a:lnTo>
                  <a:lnTo>
                    <a:pt x="202723" y="914956"/>
                  </a:lnTo>
                  <a:lnTo>
                    <a:pt x="232791" y="945759"/>
                  </a:lnTo>
                  <a:lnTo>
                    <a:pt x="248852" y="961622"/>
                  </a:lnTo>
                  <a:lnTo>
                    <a:pt x="251555" y="975509"/>
                  </a:lnTo>
                  <a:lnTo>
                    <a:pt x="258115" y="995730"/>
                  </a:lnTo>
                  <a:lnTo>
                    <a:pt x="285750" y="1030595"/>
                  </a:lnTo>
                  <a:lnTo>
                    <a:pt x="304063" y="1049238"/>
                  </a:lnTo>
                  <a:lnTo>
                    <a:pt x="312150" y="1058011"/>
                  </a:lnTo>
                  <a:lnTo>
                    <a:pt x="319164" y="1067903"/>
                  </a:lnTo>
                  <a:lnTo>
                    <a:pt x="334264" y="1089904"/>
                  </a:lnTo>
                  <a:lnTo>
                    <a:pt x="354806" y="1101485"/>
                  </a:lnTo>
                  <a:lnTo>
                    <a:pt x="379444" y="1113018"/>
                  </a:lnTo>
                  <a:lnTo>
                    <a:pt x="402701" y="1125694"/>
                  </a:lnTo>
                  <a:lnTo>
                    <a:pt x="419100" y="1140704"/>
                  </a:lnTo>
                  <a:lnTo>
                    <a:pt x="443041" y="1115687"/>
                  </a:lnTo>
                  <a:lnTo>
                    <a:pt x="472370" y="1078521"/>
                  </a:lnTo>
                  <a:lnTo>
                    <a:pt x="503700" y="1034369"/>
                  </a:lnTo>
                  <a:lnTo>
                    <a:pt x="533639" y="988394"/>
                  </a:lnTo>
                  <a:lnTo>
                    <a:pt x="558800" y="945759"/>
                  </a:lnTo>
                  <a:lnTo>
                    <a:pt x="575837" y="904666"/>
                  </a:lnTo>
                  <a:lnTo>
                    <a:pt x="586924" y="861677"/>
                  </a:lnTo>
                  <a:lnTo>
                    <a:pt x="597177" y="819499"/>
                  </a:lnTo>
                  <a:lnTo>
                    <a:pt x="611709" y="780838"/>
                  </a:lnTo>
                  <a:lnTo>
                    <a:pt x="635634" y="748401"/>
                  </a:lnTo>
                  <a:lnTo>
                    <a:pt x="702804" y="695455"/>
                  </a:lnTo>
                  <a:lnTo>
                    <a:pt x="753290" y="666133"/>
                  </a:lnTo>
                  <a:lnTo>
                    <a:pt x="801746" y="643290"/>
                  </a:lnTo>
                  <a:lnTo>
                    <a:pt x="838200" y="633212"/>
                  </a:lnTo>
                  <a:lnTo>
                    <a:pt x="830234" y="602471"/>
                  </a:lnTo>
                  <a:lnTo>
                    <a:pt x="815762" y="564249"/>
                  </a:lnTo>
                  <a:lnTo>
                    <a:pt x="795821" y="519981"/>
                  </a:lnTo>
                  <a:lnTo>
                    <a:pt x="771447" y="471100"/>
                  </a:lnTo>
                  <a:lnTo>
                    <a:pt x="743678" y="419040"/>
                  </a:lnTo>
                  <a:lnTo>
                    <a:pt x="713552" y="365236"/>
                  </a:lnTo>
                  <a:lnTo>
                    <a:pt x="682104" y="311121"/>
                  </a:lnTo>
                  <a:lnTo>
                    <a:pt x="650372" y="258128"/>
                  </a:lnTo>
                  <a:lnTo>
                    <a:pt x="619393" y="207691"/>
                  </a:lnTo>
                  <a:lnTo>
                    <a:pt x="590204" y="161246"/>
                  </a:lnTo>
                  <a:lnTo>
                    <a:pt x="563842" y="120224"/>
                  </a:lnTo>
                  <a:lnTo>
                    <a:pt x="541344" y="86060"/>
                  </a:lnTo>
                  <a:lnTo>
                    <a:pt x="523748" y="60188"/>
                  </a:lnTo>
                  <a:lnTo>
                    <a:pt x="521523" y="50842"/>
                  </a:lnTo>
                  <a:lnTo>
                    <a:pt x="523051" y="29868"/>
                  </a:lnTo>
                  <a:lnTo>
                    <a:pt x="523303" y="9007"/>
                  </a:lnTo>
                  <a:lnTo>
                    <a:pt x="517247" y="0"/>
                  </a:lnTo>
                  <a:close/>
                </a:path>
              </a:pathLst>
            </a:custGeom>
            <a:solidFill>
              <a:srgbClr val="80808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01200" y="1983495"/>
              <a:ext cx="838200" cy="1141095"/>
            </a:xfrm>
            <a:custGeom>
              <a:avLst/>
              <a:gdLst/>
              <a:ahLst/>
              <a:cxnLst/>
              <a:rect l="l" t="t" r="r" b="b"/>
              <a:pathLst>
                <a:path w="838200" h="1141095">
                  <a:moveTo>
                    <a:pt x="523748" y="60188"/>
                  </a:moveTo>
                  <a:lnTo>
                    <a:pt x="563842" y="120224"/>
                  </a:lnTo>
                  <a:lnTo>
                    <a:pt x="590204" y="161246"/>
                  </a:lnTo>
                  <a:lnTo>
                    <a:pt x="619393" y="207691"/>
                  </a:lnTo>
                  <a:lnTo>
                    <a:pt x="650372" y="258128"/>
                  </a:lnTo>
                  <a:lnTo>
                    <a:pt x="682104" y="311121"/>
                  </a:lnTo>
                  <a:lnTo>
                    <a:pt x="713552" y="365236"/>
                  </a:lnTo>
                  <a:lnTo>
                    <a:pt x="743678" y="419040"/>
                  </a:lnTo>
                  <a:lnTo>
                    <a:pt x="771447" y="471100"/>
                  </a:lnTo>
                  <a:lnTo>
                    <a:pt x="795821" y="519981"/>
                  </a:lnTo>
                  <a:lnTo>
                    <a:pt x="815762" y="564249"/>
                  </a:lnTo>
                  <a:lnTo>
                    <a:pt x="830234" y="602471"/>
                  </a:lnTo>
                  <a:lnTo>
                    <a:pt x="838200" y="633212"/>
                  </a:lnTo>
                  <a:lnTo>
                    <a:pt x="801746" y="643290"/>
                  </a:lnTo>
                  <a:lnTo>
                    <a:pt x="753290" y="666133"/>
                  </a:lnTo>
                  <a:lnTo>
                    <a:pt x="702804" y="695455"/>
                  </a:lnTo>
                  <a:lnTo>
                    <a:pt x="660261" y="724973"/>
                  </a:lnTo>
                  <a:lnTo>
                    <a:pt x="611709" y="780838"/>
                  </a:lnTo>
                  <a:lnTo>
                    <a:pt x="597177" y="819499"/>
                  </a:lnTo>
                  <a:lnTo>
                    <a:pt x="586924" y="861677"/>
                  </a:lnTo>
                  <a:lnTo>
                    <a:pt x="575837" y="904666"/>
                  </a:lnTo>
                  <a:lnTo>
                    <a:pt x="558800" y="945759"/>
                  </a:lnTo>
                  <a:lnTo>
                    <a:pt x="533639" y="988394"/>
                  </a:lnTo>
                  <a:lnTo>
                    <a:pt x="503700" y="1034369"/>
                  </a:lnTo>
                  <a:lnTo>
                    <a:pt x="472370" y="1078521"/>
                  </a:lnTo>
                  <a:lnTo>
                    <a:pt x="443041" y="1115687"/>
                  </a:lnTo>
                  <a:lnTo>
                    <a:pt x="419100" y="1140704"/>
                  </a:lnTo>
                  <a:lnTo>
                    <a:pt x="402701" y="1125694"/>
                  </a:lnTo>
                  <a:lnTo>
                    <a:pt x="379444" y="1113018"/>
                  </a:lnTo>
                  <a:lnTo>
                    <a:pt x="354806" y="1101485"/>
                  </a:lnTo>
                  <a:lnTo>
                    <a:pt x="334264" y="1089904"/>
                  </a:lnTo>
                  <a:lnTo>
                    <a:pt x="319164" y="1067903"/>
                  </a:lnTo>
                  <a:lnTo>
                    <a:pt x="312150" y="1058011"/>
                  </a:lnTo>
                  <a:lnTo>
                    <a:pt x="304063" y="1049238"/>
                  </a:lnTo>
                  <a:lnTo>
                    <a:pt x="285750" y="1030595"/>
                  </a:lnTo>
                  <a:lnTo>
                    <a:pt x="258115" y="995730"/>
                  </a:lnTo>
                  <a:lnTo>
                    <a:pt x="251555" y="975509"/>
                  </a:lnTo>
                  <a:lnTo>
                    <a:pt x="248852" y="961622"/>
                  </a:lnTo>
                  <a:lnTo>
                    <a:pt x="232791" y="945759"/>
                  </a:lnTo>
                  <a:lnTo>
                    <a:pt x="202723" y="914956"/>
                  </a:lnTo>
                  <a:lnTo>
                    <a:pt x="168655" y="902410"/>
                  </a:lnTo>
                  <a:lnTo>
                    <a:pt x="130968" y="902373"/>
                  </a:lnTo>
                  <a:lnTo>
                    <a:pt x="90043" y="909098"/>
                  </a:lnTo>
                  <a:lnTo>
                    <a:pt x="46259" y="916840"/>
                  </a:lnTo>
                  <a:lnTo>
                    <a:pt x="0" y="919851"/>
                  </a:lnTo>
                  <a:lnTo>
                    <a:pt x="21378" y="860059"/>
                  </a:lnTo>
                  <a:lnTo>
                    <a:pt x="38408" y="821639"/>
                  </a:lnTo>
                  <a:lnTo>
                    <a:pt x="59014" y="778513"/>
                  </a:lnTo>
                  <a:lnTo>
                    <a:pt x="82710" y="731412"/>
                  </a:lnTo>
                  <a:lnTo>
                    <a:pt x="109009" y="681068"/>
                  </a:lnTo>
                  <a:lnTo>
                    <a:pt x="137423" y="628213"/>
                  </a:lnTo>
                  <a:lnTo>
                    <a:pt x="167466" y="573578"/>
                  </a:lnTo>
                  <a:lnTo>
                    <a:pt x="198651" y="517897"/>
                  </a:lnTo>
                  <a:lnTo>
                    <a:pt x="230489" y="461901"/>
                  </a:lnTo>
                  <a:lnTo>
                    <a:pt x="262494" y="406321"/>
                  </a:lnTo>
                  <a:lnTo>
                    <a:pt x="294179" y="351889"/>
                  </a:lnTo>
                  <a:lnTo>
                    <a:pt x="325057" y="299338"/>
                  </a:lnTo>
                  <a:lnTo>
                    <a:pt x="354640" y="249399"/>
                  </a:lnTo>
                  <a:lnTo>
                    <a:pt x="382442" y="202805"/>
                  </a:lnTo>
                  <a:lnTo>
                    <a:pt x="407975" y="160286"/>
                  </a:lnTo>
                  <a:lnTo>
                    <a:pt x="430752" y="122576"/>
                  </a:lnTo>
                  <a:lnTo>
                    <a:pt x="466090" y="64506"/>
                  </a:lnTo>
                  <a:lnTo>
                    <a:pt x="499853" y="14586"/>
                  </a:lnTo>
                  <a:lnTo>
                    <a:pt x="517247" y="0"/>
                  </a:lnTo>
                  <a:lnTo>
                    <a:pt x="523303" y="9007"/>
                  </a:lnTo>
                  <a:lnTo>
                    <a:pt x="523051" y="29868"/>
                  </a:lnTo>
                  <a:lnTo>
                    <a:pt x="521523" y="50842"/>
                  </a:lnTo>
                  <a:lnTo>
                    <a:pt x="523748" y="601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318629" y="2616028"/>
            <a:ext cx="11677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i="1" dirty="0">
                <a:latin typeface="Times New Roman"/>
                <a:cs typeface="Times New Roman"/>
              </a:rPr>
              <a:t>C*/</a:t>
            </a:r>
            <a:r>
              <a:rPr sz="1900" dirty="0">
                <a:latin typeface="Symbol"/>
                <a:cs typeface="Symbol"/>
              </a:rPr>
              <a:t></a:t>
            </a:r>
            <a:r>
              <a:rPr sz="1900" spc="455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 MT"/>
                <a:cs typeface="Arial MT"/>
              </a:rPr>
              <a:t>“tiers”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84509" y="2015997"/>
            <a:ext cx="910590" cy="117665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latin typeface="Arial MT"/>
                <a:cs typeface="Arial MT"/>
              </a:rPr>
              <a:t>c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L="228600">
              <a:lnSpc>
                <a:spcPct val="100000"/>
              </a:lnSpc>
              <a:spcBef>
                <a:spcPts val="815"/>
              </a:spcBef>
            </a:pPr>
            <a:r>
              <a:rPr sz="1800" dirty="0">
                <a:latin typeface="Arial MT"/>
                <a:cs typeface="Arial MT"/>
              </a:rPr>
              <a:t>c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 marL="403225">
              <a:lnSpc>
                <a:spcPct val="100000"/>
              </a:lnSpc>
              <a:spcBef>
                <a:spcPts val="955"/>
              </a:spcBef>
            </a:pPr>
            <a:r>
              <a:rPr sz="1800" dirty="0">
                <a:latin typeface="Arial MT"/>
                <a:cs typeface="Arial MT"/>
              </a:rPr>
              <a:t>c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67153" y="4110037"/>
            <a:ext cx="1924050" cy="1782445"/>
            <a:chOff x="8467153" y="4110037"/>
            <a:chExt cx="1924050" cy="1782445"/>
          </a:xfrm>
        </p:grpSpPr>
        <p:sp>
          <p:nvSpPr>
            <p:cNvPr id="3" name="object 3"/>
            <p:cNvSpPr/>
            <p:nvPr/>
          </p:nvSpPr>
          <p:spPr>
            <a:xfrm>
              <a:off x="8471916" y="4114800"/>
              <a:ext cx="1914525" cy="1772920"/>
            </a:xfrm>
            <a:custGeom>
              <a:avLst/>
              <a:gdLst/>
              <a:ahLst/>
              <a:cxnLst/>
              <a:rect l="l" t="t" r="r" b="b"/>
              <a:pathLst>
                <a:path w="1914525" h="1772920">
                  <a:moveTo>
                    <a:pt x="957072" y="0"/>
                  </a:moveTo>
                  <a:lnTo>
                    <a:pt x="907821" y="1153"/>
                  </a:lnTo>
                  <a:lnTo>
                    <a:pt x="859217" y="4575"/>
                  </a:lnTo>
                  <a:lnTo>
                    <a:pt x="811319" y="10210"/>
                  </a:lnTo>
                  <a:lnTo>
                    <a:pt x="764189" y="18003"/>
                  </a:lnTo>
                  <a:lnTo>
                    <a:pt x="717885" y="27898"/>
                  </a:lnTo>
                  <a:lnTo>
                    <a:pt x="672468" y="39840"/>
                  </a:lnTo>
                  <a:lnTo>
                    <a:pt x="627999" y="53772"/>
                  </a:lnTo>
                  <a:lnTo>
                    <a:pt x="584537" y="69639"/>
                  </a:lnTo>
                  <a:lnTo>
                    <a:pt x="542142" y="87386"/>
                  </a:lnTo>
                  <a:lnTo>
                    <a:pt x="500875" y="106956"/>
                  </a:lnTo>
                  <a:lnTo>
                    <a:pt x="460796" y="128294"/>
                  </a:lnTo>
                  <a:lnTo>
                    <a:pt x="421964" y="151344"/>
                  </a:lnTo>
                  <a:lnTo>
                    <a:pt x="384441" y="176051"/>
                  </a:lnTo>
                  <a:lnTo>
                    <a:pt x="348286" y="202359"/>
                  </a:lnTo>
                  <a:lnTo>
                    <a:pt x="313559" y="230213"/>
                  </a:lnTo>
                  <a:lnTo>
                    <a:pt x="280320" y="259556"/>
                  </a:lnTo>
                  <a:lnTo>
                    <a:pt x="248630" y="290333"/>
                  </a:lnTo>
                  <a:lnTo>
                    <a:pt x="218549" y="322488"/>
                  </a:lnTo>
                  <a:lnTo>
                    <a:pt x="190136" y="355966"/>
                  </a:lnTo>
                  <a:lnTo>
                    <a:pt x="163453" y="390711"/>
                  </a:lnTo>
                  <a:lnTo>
                    <a:pt x="138559" y="426667"/>
                  </a:lnTo>
                  <a:lnTo>
                    <a:pt x="115513" y="463778"/>
                  </a:lnTo>
                  <a:lnTo>
                    <a:pt x="94378" y="501990"/>
                  </a:lnTo>
                  <a:lnTo>
                    <a:pt x="75211" y="541246"/>
                  </a:lnTo>
                  <a:lnTo>
                    <a:pt x="58075" y="581490"/>
                  </a:lnTo>
                  <a:lnTo>
                    <a:pt x="43028" y="622668"/>
                  </a:lnTo>
                  <a:lnTo>
                    <a:pt x="30131" y="664722"/>
                  </a:lnTo>
                  <a:lnTo>
                    <a:pt x="19444" y="707598"/>
                  </a:lnTo>
                  <a:lnTo>
                    <a:pt x="11027" y="751240"/>
                  </a:lnTo>
                  <a:lnTo>
                    <a:pt x="4941" y="795593"/>
                  </a:lnTo>
                  <a:lnTo>
                    <a:pt x="1245" y="840600"/>
                  </a:lnTo>
                  <a:lnTo>
                    <a:pt x="0" y="886206"/>
                  </a:lnTo>
                  <a:lnTo>
                    <a:pt x="1245" y="931811"/>
                  </a:lnTo>
                  <a:lnTo>
                    <a:pt x="4941" y="976818"/>
                  </a:lnTo>
                  <a:lnTo>
                    <a:pt x="11027" y="1021171"/>
                  </a:lnTo>
                  <a:lnTo>
                    <a:pt x="19444" y="1064813"/>
                  </a:lnTo>
                  <a:lnTo>
                    <a:pt x="30131" y="1107689"/>
                  </a:lnTo>
                  <a:lnTo>
                    <a:pt x="43028" y="1149743"/>
                  </a:lnTo>
                  <a:lnTo>
                    <a:pt x="58075" y="1190921"/>
                  </a:lnTo>
                  <a:lnTo>
                    <a:pt x="75211" y="1231165"/>
                  </a:lnTo>
                  <a:lnTo>
                    <a:pt x="94378" y="1270421"/>
                  </a:lnTo>
                  <a:lnTo>
                    <a:pt x="115513" y="1308633"/>
                  </a:lnTo>
                  <a:lnTo>
                    <a:pt x="138559" y="1345744"/>
                  </a:lnTo>
                  <a:lnTo>
                    <a:pt x="163453" y="1381700"/>
                  </a:lnTo>
                  <a:lnTo>
                    <a:pt x="190136" y="1416445"/>
                  </a:lnTo>
                  <a:lnTo>
                    <a:pt x="218549" y="1449923"/>
                  </a:lnTo>
                  <a:lnTo>
                    <a:pt x="248630" y="1482078"/>
                  </a:lnTo>
                  <a:lnTo>
                    <a:pt x="280320" y="1512855"/>
                  </a:lnTo>
                  <a:lnTo>
                    <a:pt x="313559" y="1542198"/>
                  </a:lnTo>
                  <a:lnTo>
                    <a:pt x="348286" y="1570052"/>
                  </a:lnTo>
                  <a:lnTo>
                    <a:pt x="384441" y="1596360"/>
                  </a:lnTo>
                  <a:lnTo>
                    <a:pt x="421964" y="1621067"/>
                  </a:lnTo>
                  <a:lnTo>
                    <a:pt x="460796" y="1644117"/>
                  </a:lnTo>
                  <a:lnTo>
                    <a:pt x="500875" y="1665455"/>
                  </a:lnTo>
                  <a:lnTo>
                    <a:pt x="542142" y="1685025"/>
                  </a:lnTo>
                  <a:lnTo>
                    <a:pt x="584537" y="1702772"/>
                  </a:lnTo>
                  <a:lnTo>
                    <a:pt x="627999" y="1718639"/>
                  </a:lnTo>
                  <a:lnTo>
                    <a:pt x="672468" y="1732571"/>
                  </a:lnTo>
                  <a:lnTo>
                    <a:pt x="717885" y="1744513"/>
                  </a:lnTo>
                  <a:lnTo>
                    <a:pt x="764189" y="1754408"/>
                  </a:lnTo>
                  <a:lnTo>
                    <a:pt x="811319" y="1762201"/>
                  </a:lnTo>
                  <a:lnTo>
                    <a:pt x="859217" y="1767836"/>
                  </a:lnTo>
                  <a:lnTo>
                    <a:pt x="907821" y="1771258"/>
                  </a:lnTo>
                  <a:lnTo>
                    <a:pt x="957072" y="1772412"/>
                  </a:lnTo>
                  <a:lnTo>
                    <a:pt x="1006322" y="1771258"/>
                  </a:lnTo>
                  <a:lnTo>
                    <a:pt x="1054926" y="1767836"/>
                  </a:lnTo>
                  <a:lnTo>
                    <a:pt x="1102824" y="1762201"/>
                  </a:lnTo>
                  <a:lnTo>
                    <a:pt x="1149954" y="1754408"/>
                  </a:lnTo>
                  <a:lnTo>
                    <a:pt x="1196258" y="1744513"/>
                  </a:lnTo>
                  <a:lnTo>
                    <a:pt x="1241675" y="1732571"/>
                  </a:lnTo>
                  <a:lnTo>
                    <a:pt x="1286144" y="1718639"/>
                  </a:lnTo>
                  <a:lnTo>
                    <a:pt x="1329606" y="1702772"/>
                  </a:lnTo>
                  <a:lnTo>
                    <a:pt x="1372001" y="1685025"/>
                  </a:lnTo>
                  <a:lnTo>
                    <a:pt x="1413268" y="1665455"/>
                  </a:lnTo>
                  <a:lnTo>
                    <a:pt x="1453347" y="1644117"/>
                  </a:lnTo>
                  <a:lnTo>
                    <a:pt x="1492179" y="1621067"/>
                  </a:lnTo>
                  <a:lnTo>
                    <a:pt x="1529702" y="1596360"/>
                  </a:lnTo>
                  <a:lnTo>
                    <a:pt x="1565857" y="1570052"/>
                  </a:lnTo>
                  <a:lnTo>
                    <a:pt x="1600584" y="1542198"/>
                  </a:lnTo>
                  <a:lnTo>
                    <a:pt x="1633823" y="1512855"/>
                  </a:lnTo>
                  <a:lnTo>
                    <a:pt x="1665513" y="1482078"/>
                  </a:lnTo>
                  <a:lnTo>
                    <a:pt x="1695594" y="1449923"/>
                  </a:lnTo>
                  <a:lnTo>
                    <a:pt x="1724007" y="1416445"/>
                  </a:lnTo>
                  <a:lnTo>
                    <a:pt x="1750690" y="1381700"/>
                  </a:lnTo>
                  <a:lnTo>
                    <a:pt x="1775584" y="1345744"/>
                  </a:lnTo>
                  <a:lnTo>
                    <a:pt x="1798630" y="1308633"/>
                  </a:lnTo>
                  <a:lnTo>
                    <a:pt x="1819765" y="1270421"/>
                  </a:lnTo>
                  <a:lnTo>
                    <a:pt x="1838932" y="1231165"/>
                  </a:lnTo>
                  <a:lnTo>
                    <a:pt x="1856068" y="1190921"/>
                  </a:lnTo>
                  <a:lnTo>
                    <a:pt x="1871115" y="1149743"/>
                  </a:lnTo>
                  <a:lnTo>
                    <a:pt x="1884012" y="1107689"/>
                  </a:lnTo>
                  <a:lnTo>
                    <a:pt x="1894699" y="1064813"/>
                  </a:lnTo>
                  <a:lnTo>
                    <a:pt x="1903116" y="1021171"/>
                  </a:lnTo>
                  <a:lnTo>
                    <a:pt x="1909202" y="976818"/>
                  </a:lnTo>
                  <a:lnTo>
                    <a:pt x="1912898" y="931811"/>
                  </a:lnTo>
                  <a:lnTo>
                    <a:pt x="1914143" y="886206"/>
                  </a:lnTo>
                  <a:lnTo>
                    <a:pt x="1912898" y="840600"/>
                  </a:lnTo>
                  <a:lnTo>
                    <a:pt x="1909202" y="795593"/>
                  </a:lnTo>
                  <a:lnTo>
                    <a:pt x="1903116" y="751240"/>
                  </a:lnTo>
                  <a:lnTo>
                    <a:pt x="1894699" y="707598"/>
                  </a:lnTo>
                  <a:lnTo>
                    <a:pt x="1884012" y="664722"/>
                  </a:lnTo>
                  <a:lnTo>
                    <a:pt x="1871115" y="622668"/>
                  </a:lnTo>
                  <a:lnTo>
                    <a:pt x="1856068" y="581490"/>
                  </a:lnTo>
                  <a:lnTo>
                    <a:pt x="1838932" y="541246"/>
                  </a:lnTo>
                  <a:lnTo>
                    <a:pt x="1819765" y="501990"/>
                  </a:lnTo>
                  <a:lnTo>
                    <a:pt x="1798630" y="463778"/>
                  </a:lnTo>
                  <a:lnTo>
                    <a:pt x="1775584" y="426667"/>
                  </a:lnTo>
                  <a:lnTo>
                    <a:pt x="1750690" y="390711"/>
                  </a:lnTo>
                  <a:lnTo>
                    <a:pt x="1724007" y="355966"/>
                  </a:lnTo>
                  <a:lnTo>
                    <a:pt x="1695594" y="322488"/>
                  </a:lnTo>
                  <a:lnTo>
                    <a:pt x="1665513" y="290333"/>
                  </a:lnTo>
                  <a:lnTo>
                    <a:pt x="1633823" y="259556"/>
                  </a:lnTo>
                  <a:lnTo>
                    <a:pt x="1600584" y="230213"/>
                  </a:lnTo>
                  <a:lnTo>
                    <a:pt x="1565857" y="202359"/>
                  </a:lnTo>
                  <a:lnTo>
                    <a:pt x="1529702" y="176051"/>
                  </a:lnTo>
                  <a:lnTo>
                    <a:pt x="1492179" y="151344"/>
                  </a:lnTo>
                  <a:lnTo>
                    <a:pt x="1453347" y="128294"/>
                  </a:lnTo>
                  <a:lnTo>
                    <a:pt x="1413268" y="106956"/>
                  </a:lnTo>
                  <a:lnTo>
                    <a:pt x="1372001" y="87386"/>
                  </a:lnTo>
                  <a:lnTo>
                    <a:pt x="1329606" y="69639"/>
                  </a:lnTo>
                  <a:lnTo>
                    <a:pt x="1286144" y="53772"/>
                  </a:lnTo>
                  <a:lnTo>
                    <a:pt x="1241675" y="39840"/>
                  </a:lnTo>
                  <a:lnTo>
                    <a:pt x="1196258" y="27898"/>
                  </a:lnTo>
                  <a:lnTo>
                    <a:pt x="1149954" y="18003"/>
                  </a:lnTo>
                  <a:lnTo>
                    <a:pt x="1102824" y="10210"/>
                  </a:lnTo>
                  <a:lnTo>
                    <a:pt x="1054926" y="4575"/>
                  </a:lnTo>
                  <a:lnTo>
                    <a:pt x="1006322" y="1153"/>
                  </a:lnTo>
                  <a:lnTo>
                    <a:pt x="95707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71916" y="4114800"/>
              <a:ext cx="1914525" cy="1772920"/>
            </a:xfrm>
            <a:custGeom>
              <a:avLst/>
              <a:gdLst/>
              <a:ahLst/>
              <a:cxnLst/>
              <a:rect l="l" t="t" r="r" b="b"/>
              <a:pathLst>
                <a:path w="1914525" h="1772920">
                  <a:moveTo>
                    <a:pt x="0" y="886206"/>
                  </a:moveTo>
                  <a:lnTo>
                    <a:pt x="1245" y="840600"/>
                  </a:lnTo>
                  <a:lnTo>
                    <a:pt x="4941" y="795593"/>
                  </a:lnTo>
                  <a:lnTo>
                    <a:pt x="11027" y="751240"/>
                  </a:lnTo>
                  <a:lnTo>
                    <a:pt x="19444" y="707598"/>
                  </a:lnTo>
                  <a:lnTo>
                    <a:pt x="30131" y="664722"/>
                  </a:lnTo>
                  <a:lnTo>
                    <a:pt x="43028" y="622668"/>
                  </a:lnTo>
                  <a:lnTo>
                    <a:pt x="58075" y="581490"/>
                  </a:lnTo>
                  <a:lnTo>
                    <a:pt x="75211" y="541246"/>
                  </a:lnTo>
                  <a:lnTo>
                    <a:pt x="94378" y="501990"/>
                  </a:lnTo>
                  <a:lnTo>
                    <a:pt x="115513" y="463778"/>
                  </a:lnTo>
                  <a:lnTo>
                    <a:pt x="138559" y="426667"/>
                  </a:lnTo>
                  <a:lnTo>
                    <a:pt x="163453" y="390711"/>
                  </a:lnTo>
                  <a:lnTo>
                    <a:pt x="190136" y="355966"/>
                  </a:lnTo>
                  <a:lnTo>
                    <a:pt x="218549" y="322488"/>
                  </a:lnTo>
                  <a:lnTo>
                    <a:pt x="248630" y="290333"/>
                  </a:lnTo>
                  <a:lnTo>
                    <a:pt x="280320" y="259556"/>
                  </a:lnTo>
                  <a:lnTo>
                    <a:pt x="313559" y="230213"/>
                  </a:lnTo>
                  <a:lnTo>
                    <a:pt x="348286" y="202359"/>
                  </a:lnTo>
                  <a:lnTo>
                    <a:pt x="384441" y="176051"/>
                  </a:lnTo>
                  <a:lnTo>
                    <a:pt x="421964" y="151344"/>
                  </a:lnTo>
                  <a:lnTo>
                    <a:pt x="460796" y="128294"/>
                  </a:lnTo>
                  <a:lnTo>
                    <a:pt x="500875" y="106956"/>
                  </a:lnTo>
                  <a:lnTo>
                    <a:pt x="542142" y="87386"/>
                  </a:lnTo>
                  <a:lnTo>
                    <a:pt x="584537" y="69639"/>
                  </a:lnTo>
                  <a:lnTo>
                    <a:pt x="627999" y="53772"/>
                  </a:lnTo>
                  <a:lnTo>
                    <a:pt x="672468" y="39840"/>
                  </a:lnTo>
                  <a:lnTo>
                    <a:pt x="717885" y="27898"/>
                  </a:lnTo>
                  <a:lnTo>
                    <a:pt x="764189" y="18003"/>
                  </a:lnTo>
                  <a:lnTo>
                    <a:pt x="811319" y="10210"/>
                  </a:lnTo>
                  <a:lnTo>
                    <a:pt x="859217" y="4575"/>
                  </a:lnTo>
                  <a:lnTo>
                    <a:pt x="907821" y="1153"/>
                  </a:lnTo>
                  <a:lnTo>
                    <a:pt x="957072" y="0"/>
                  </a:lnTo>
                  <a:lnTo>
                    <a:pt x="1006322" y="1153"/>
                  </a:lnTo>
                  <a:lnTo>
                    <a:pt x="1054926" y="4575"/>
                  </a:lnTo>
                  <a:lnTo>
                    <a:pt x="1102824" y="10210"/>
                  </a:lnTo>
                  <a:lnTo>
                    <a:pt x="1149954" y="18003"/>
                  </a:lnTo>
                  <a:lnTo>
                    <a:pt x="1196258" y="27898"/>
                  </a:lnTo>
                  <a:lnTo>
                    <a:pt x="1241675" y="39840"/>
                  </a:lnTo>
                  <a:lnTo>
                    <a:pt x="1286144" y="53772"/>
                  </a:lnTo>
                  <a:lnTo>
                    <a:pt x="1329606" y="69639"/>
                  </a:lnTo>
                  <a:lnTo>
                    <a:pt x="1372001" y="87386"/>
                  </a:lnTo>
                  <a:lnTo>
                    <a:pt x="1413268" y="106956"/>
                  </a:lnTo>
                  <a:lnTo>
                    <a:pt x="1453347" y="128294"/>
                  </a:lnTo>
                  <a:lnTo>
                    <a:pt x="1492179" y="151344"/>
                  </a:lnTo>
                  <a:lnTo>
                    <a:pt x="1529702" y="176051"/>
                  </a:lnTo>
                  <a:lnTo>
                    <a:pt x="1565857" y="202359"/>
                  </a:lnTo>
                  <a:lnTo>
                    <a:pt x="1600584" y="230213"/>
                  </a:lnTo>
                  <a:lnTo>
                    <a:pt x="1633823" y="259556"/>
                  </a:lnTo>
                  <a:lnTo>
                    <a:pt x="1665513" y="290333"/>
                  </a:lnTo>
                  <a:lnTo>
                    <a:pt x="1695594" y="322488"/>
                  </a:lnTo>
                  <a:lnTo>
                    <a:pt x="1724007" y="355966"/>
                  </a:lnTo>
                  <a:lnTo>
                    <a:pt x="1750690" y="390711"/>
                  </a:lnTo>
                  <a:lnTo>
                    <a:pt x="1775584" y="426667"/>
                  </a:lnTo>
                  <a:lnTo>
                    <a:pt x="1798630" y="463778"/>
                  </a:lnTo>
                  <a:lnTo>
                    <a:pt x="1819765" y="501990"/>
                  </a:lnTo>
                  <a:lnTo>
                    <a:pt x="1838932" y="541246"/>
                  </a:lnTo>
                  <a:lnTo>
                    <a:pt x="1856068" y="581490"/>
                  </a:lnTo>
                  <a:lnTo>
                    <a:pt x="1871115" y="622668"/>
                  </a:lnTo>
                  <a:lnTo>
                    <a:pt x="1884012" y="664722"/>
                  </a:lnTo>
                  <a:lnTo>
                    <a:pt x="1894699" y="707598"/>
                  </a:lnTo>
                  <a:lnTo>
                    <a:pt x="1903116" y="751240"/>
                  </a:lnTo>
                  <a:lnTo>
                    <a:pt x="1909202" y="795593"/>
                  </a:lnTo>
                  <a:lnTo>
                    <a:pt x="1912898" y="840600"/>
                  </a:lnTo>
                  <a:lnTo>
                    <a:pt x="1914143" y="886206"/>
                  </a:lnTo>
                  <a:lnTo>
                    <a:pt x="1912898" y="931811"/>
                  </a:lnTo>
                  <a:lnTo>
                    <a:pt x="1909202" y="976818"/>
                  </a:lnTo>
                  <a:lnTo>
                    <a:pt x="1903116" y="1021171"/>
                  </a:lnTo>
                  <a:lnTo>
                    <a:pt x="1894699" y="1064813"/>
                  </a:lnTo>
                  <a:lnTo>
                    <a:pt x="1884012" y="1107689"/>
                  </a:lnTo>
                  <a:lnTo>
                    <a:pt x="1871115" y="1149743"/>
                  </a:lnTo>
                  <a:lnTo>
                    <a:pt x="1856068" y="1190921"/>
                  </a:lnTo>
                  <a:lnTo>
                    <a:pt x="1838932" y="1231165"/>
                  </a:lnTo>
                  <a:lnTo>
                    <a:pt x="1819765" y="1270421"/>
                  </a:lnTo>
                  <a:lnTo>
                    <a:pt x="1798630" y="1308633"/>
                  </a:lnTo>
                  <a:lnTo>
                    <a:pt x="1775584" y="1345744"/>
                  </a:lnTo>
                  <a:lnTo>
                    <a:pt x="1750690" y="1381700"/>
                  </a:lnTo>
                  <a:lnTo>
                    <a:pt x="1724007" y="1416445"/>
                  </a:lnTo>
                  <a:lnTo>
                    <a:pt x="1695594" y="1449923"/>
                  </a:lnTo>
                  <a:lnTo>
                    <a:pt x="1665513" y="1482078"/>
                  </a:lnTo>
                  <a:lnTo>
                    <a:pt x="1633823" y="1512855"/>
                  </a:lnTo>
                  <a:lnTo>
                    <a:pt x="1600584" y="1542198"/>
                  </a:lnTo>
                  <a:lnTo>
                    <a:pt x="1565857" y="1570052"/>
                  </a:lnTo>
                  <a:lnTo>
                    <a:pt x="1529702" y="1596360"/>
                  </a:lnTo>
                  <a:lnTo>
                    <a:pt x="1492179" y="1621067"/>
                  </a:lnTo>
                  <a:lnTo>
                    <a:pt x="1453347" y="1644117"/>
                  </a:lnTo>
                  <a:lnTo>
                    <a:pt x="1413268" y="1665455"/>
                  </a:lnTo>
                  <a:lnTo>
                    <a:pt x="1372001" y="1685025"/>
                  </a:lnTo>
                  <a:lnTo>
                    <a:pt x="1329606" y="1702772"/>
                  </a:lnTo>
                  <a:lnTo>
                    <a:pt x="1286144" y="1718639"/>
                  </a:lnTo>
                  <a:lnTo>
                    <a:pt x="1241675" y="1732571"/>
                  </a:lnTo>
                  <a:lnTo>
                    <a:pt x="1196258" y="1744513"/>
                  </a:lnTo>
                  <a:lnTo>
                    <a:pt x="1149954" y="1754408"/>
                  </a:lnTo>
                  <a:lnTo>
                    <a:pt x="1102824" y="1762201"/>
                  </a:lnTo>
                  <a:lnTo>
                    <a:pt x="1054926" y="1767836"/>
                  </a:lnTo>
                  <a:lnTo>
                    <a:pt x="1006322" y="1771258"/>
                  </a:lnTo>
                  <a:lnTo>
                    <a:pt x="957072" y="1772412"/>
                  </a:lnTo>
                  <a:lnTo>
                    <a:pt x="907821" y="1771258"/>
                  </a:lnTo>
                  <a:lnTo>
                    <a:pt x="859217" y="1767836"/>
                  </a:lnTo>
                  <a:lnTo>
                    <a:pt x="811319" y="1762201"/>
                  </a:lnTo>
                  <a:lnTo>
                    <a:pt x="764189" y="1754408"/>
                  </a:lnTo>
                  <a:lnTo>
                    <a:pt x="717885" y="1744513"/>
                  </a:lnTo>
                  <a:lnTo>
                    <a:pt x="672468" y="1732571"/>
                  </a:lnTo>
                  <a:lnTo>
                    <a:pt x="627999" y="1718639"/>
                  </a:lnTo>
                  <a:lnTo>
                    <a:pt x="584537" y="1702772"/>
                  </a:lnTo>
                  <a:lnTo>
                    <a:pt x="542142" y="1685025"/>
                  </a:lnTo>
                  <a:lnTo>
                    <a:pt x="500875" y="1665455"/>
                  </a:lnTo>
                  <a:lnTo>
                    <a:pt x="460796" y="1644117"/>
                  </a:lnTo>
                  <a:lnTo>
                    <a:pt x="421964" y="1621067"/>
                  </a:lnTo>
                  <a:lnTo>
                    <a:pt x="384441" y="1596360"/>
                  </a:lnTo>
                  <a:lnTo>
                    <a:pt x="348286" y="1570052"/>
                  </a:lnTo>
                  <a:lnTo>
                    <a:pt x="313559" y="1542198"/>
                  </a:lnTo>
                  <a:lnTo>
                    <a:pt x="280320" y="1512855"/>
                  </a:lnTo>
                  <a:lnTo>
                    <a:pt x="248630" y="1482078"/>
                  </a:lnTo>
                  <a:lnTo>
                    <a:pt x="218549" y="1449923"/>
                  </a:lnTo>
                  <a:lnTo>
                    <a:pt x="190136" y="1416445"/>
                  </a:lnTo>
                  <a:lnTo>
                    <a:pt x="163453" y="1381700"/>
                  </a:lnTo>
                  <a:lnTo>
                    <a:pt x="138559" y="1345744"/>
                  </a:lnTo>
                  <a:lnTo>
                    <a:pt x="115513" y="1308633"/>
                  </a:lnTo>
                  <a:lnTo>
                    <a:pt x="94378" y="1270421"/>
                  </a:lnTo>
                  <a:lnTo>
                    <a:pt x="75211" y="1231165"/>
                  </a:lnTo>
                  <a:lnTo>
                    <a:pt x="58075" y="1190921"/>
                  </a:lnTo>
                  <a:lnTo>
                    <a:pt x="43028" y="1149743"/>
                  </a:lnTo>
                  <a:lnTo>
                    <a:pt x="30131" y="1107689"/>
                  </a:lnTo>
                  <a:lnTo>
                    <a:pt x="19444" y="1064813"/>
                  </a:lnTo>
                  <a:lnTo>
                    <a:pt x="11027" y="1021171"/>
                  </a:lnTo>
                  <a:lnTo>
                    <a:pt x="4941" y="976818"/>
                  </a:lnTo>
                  <a:lnTo>
                    <a:pt x="1245" y="931811"/>
                  </a:lnTo>
                  <a:lnTo>
                    <a:pt x="0" y="886206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1076" y="4885944"/>
              <a:ext cx="172212" cy="1630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79140">
              <a:lnSpc>
                <a:spcPct val="100000"/>
              </a:lnSpc>
              <a:spcBef>
                <a:spcPts val="105"/>
              </a:spcBef>
            </a:pPr>
            <a:r>
              <a:rPr dirty="0"/>
              <a:t>Uniform</a:t>
            </a:r>
            <a:r>
              <a:rPr spc="-40" dirty="0"/>
              <a:t> </a:t>
            </a:r>
            <a:r>
              <a:rPr dirty="0"/>
              <a:t>Cost</a:t>
            </a:r>
            <a:r>
              <a:rPr spc="-40" dirty="0"/>
              <a:t> </a:t>
            </a:r>
            <a:r>
              <a:rPr spc="-10" dirty="0"/>
              <a:t>Issues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40" y="1382013"/>
            <a:ext cx="6255385" cy="79311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355600" marR="5080" indent="-342900">
              <a:lnSpc>
                <a:spcPts val="2690"/>
              </a:lnSpc>
              <a:spcBef>
                <a:spcPts val="740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Remember:</a:t>
            </a:r>
            <a:r>
              <a:rPr sz="28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UCS</a:t>
            </a:r>
            <a:r>
              <a:rPr sz="2800" spc="-9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explores</a:t>
            </a:r>
            <a:r>
              <a:rPr sz="2800" spc="-9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increasing</a:t>
            </a:r>
            <a:r>
              <a:rPr sz="28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cost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contours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2882011"/>
            <a:ext cx="61487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good: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UCS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8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complete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optimal!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4040504"/>
            <a:ext cx="5304790" cy="1185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bad:</a:t>
            </a:r>
            <a:endParaRPr sz="28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15"/>
              </a:spcBef>
              <a:buFont typeface="Wingdings"/>
              <a:buChar char="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Explores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options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“direction”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buFont typeface="Wingdings"/>
              <a:buChar char="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information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goal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5930595"/>
            <a:ext cx="31095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We’ll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fix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soon!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93783" y="5035041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Start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7668" y="4908803"/>
            <a:ext cx="173735" cy="16306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43209" y="5058917"/>
            <a:ext cx="508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Goal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06840" y="4549140"/>
            <a:ext cx="870585" cy="870585"/>
          </a:xfrm>
          <a:custGeom>
            <a:avLst/>
            <a:gdLst/>
            <a:ahLst/>
            <a:cxnLst/>
            <a:rect l="l" t="t" r="r" b="b"/>
            <a:pathLst>
              <a:path w="870584" h="870585">
                <a:moveTo>
                  <a:pt x="0" y="435102"/>
                </a:moveTo>
                <a:lnTo>
                  <a:pt x="2553" y="387695"/>
                </a:lnTo>
                <a:lnTo>
                  <a:pt x="10036" y="341767"/>
                </a:lnTo>
                <a:lnTo>
                  <a:pt x="22183" y="297582"/>
                </a:lnTo>
                <a:lnTo>
                  <a:pt x="38729" y="255406"/>
                </a:lnTo>
                <a:lnTo>
                  <a:pt x="59407" y="215504"/>
                </a:lnTo>
                <a:lnTo>
                  <a:pt x="83954" y="178143"/>
                </a:lnTo>
                <a:lnTo>
                  <a:pt x="112102" y="143587"/>
                </a:lnTo>
                <a:lnTo>
                  <a:pt x="143587" y="112102"/>
                </a:lnTo>
                <a:lnTo>
                  <a:pt x="178143" y="83954"/>
                </a:lnTo>
                <a:lnTo>
                  <a:pt x="215504" y="59407"/>
                </a:lnTo>
                <a:lnTo>
                  <a:pt x="255406" y="38729"/>
                </a:lnTo>
                <a:lnTo>
                  <a:pt x="297582" y="22183"/>
                </a:lnTo>
                <a:lnTo>
                  <a:pt x="341767" y="10036"/>
                </a:lnTo>
                <a:lnTo>
                  <a:pt x="387695" y="2553"/>
                </a:lnTo>
                <a:lnTo>
                  <a:pt x="435101" y="0"/>
                </a:lnTo>
                <a:lnTo>
                  <a:pt x="482508" y="2553"/>
                </a:lnTo>
                <a:lnTo>
                  <a:pt x="528436" y="10036"/>
                </a:lnTo>
                <a:lnTo>
                  <a:pt x="572621" y="22183"/>
                </a:lnTo>
                <a:lnTo>
                  <a:pt x="614797" y="38729"/>
                </a:lnTo>
                <a:lnTo>
                  <a:pt x="654699" y="59407"/>
                </a:lnTo>
                <a:lnTo>
                  <a:pt x="692060" y="83954"/>
                </a:lnTo>
                <a:lnTo>
                  <a:pt x="726616" y="112102"/>
                </a:lnTo>
                <a:lnTo>
                  <a:pt x="758101" y="143587"/>
                </a:lnTo>
                <a:lnTo>
                  <a:pt x="786249" y="178143"/>
                </a:lnTo>
                <a:lnTo>
                  <a:pt x="810796" y="215504"/>
                </a:lnTo>
                <a:lnTo>
                  <a:pt x="831474" y="255406"/>
                </a:lnTo>
                <a:lnTo>
                  <a:pt x="848020" y="297582"/>
                </a:lnTo>
                <a:lnTo>
                  <a:pt x="860167" y="341767"/>
                </a:lnTo>
                <a:lnTo>
                  <a:pt x="867650" y="387695"/>
                </a:lnTo>
                <a:lnTo>
                  <a:pt x="870203" y="435102"/>
                </a:lnTo>
                <a:lnTo>
                  <a:pt x="867650" y="482508"/>
                </a:lnTo>
                <a:lnTo>
                  <a:pt x="860167" y="528436"/>
                </a:lnTo>
                <a:lnTo>
                  <a:pt x="848020" y="572621"/>
                </a:lnTo>
                <a:lnTo>
                  <a:pt x="831474" y="614797"/>
                </a:lnTo>
                <a:lnTo>
                  <a:pt x="810796" y="654699"/>
                </a:lnTo>
                <a:lnTo>
                  <a:pt x="786249" y="692060"/>
                </a:lnTo>
                <a:lnTo>
                  <a:pt x="758101" y="726616"/>
                </a:lnTo>
                <a:lnTo>
                  <a:pt x="726616" y="758101"/>
                </a:lnTo>
                <a:lnTo>
                  <a:pt x="692060" y="786249"/>
                </a:lnTo>
                <a:lnTo>
                  <a:pt x="654699" y="810796"/>
                </a:lnTo>
                <a:lnTo>
                  <a:pt x="614797" y="831474"/>
                </a:lnTo>
                <a:lnTo>
                  <a:pt x="572621" y="848020"/>
                </a:lnTo>
                <a:lnTo>
                  <a:pt x="528436" y="860167"/>
                </a:lnTo>
                <a:lnTo>
                  <a:pt x="482508" y="867650"/>
                </a:lnTo>
                <a:lnTo>
                  <a:pt x="435101" y="870204"/>
                </a:lnTo>
                <a:lnTo>
                  <a:pt x="387695" y="867650"/>
                </a:lnTo>
                <a:lnTo>
                  <a:pt x="341767" y="860167"/>
                </a:lnTo>
                <a:lnTo>
                  <a:pt x="297582" y="848020"/>
                </a:lnTo>
                <a:lnTo>
                  <a:pt x="255406" y="831474"/>
                </a:lnTo>
                <a:lnTo>
                  <a:pt x="215504" y="810796"/>
                </a:lnTo>
                <a:lnTo>
                  <a:pt x="178143" y="786249"/>
                </a:lnTo>
                <a:lnTo>
                  <a:pt x="143587" y="758101"/>
                </a:lnTo>
                <a:lnTo>
                  <a:pt x="112102" y="726616"/>
                </a:lnTo>
                <a:lnTo>
                  <a:pt x="83954" y="692060"/>
                </a:lnTo>
                <a:lnTo>
                  <a:pt x="59407" y="654699"/>
                </a:lnTo>
                <a:lnTo>
                  <a:pt x="38729" y="614797"/>
                </a:lnTo>
                <a:lnTo>
                  <a:pt x="22183" y="572621"/>
                </a:lnTo>
                <a:lnTo>
                  <a:pt x="10036" y="528436"/>
                </a:lnTo>
                <a:lnTo>
                  <a:pt x="2553" y="482508"/>
                </a:lnTo>
                <a:lnTo>
                  <a:pt x="0" y="43510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238553" y="1488757"/>
            <a:ext cx="2442210" cy="2132965"/>
            <a:chOff x="8238553" y="1488757"/>
            <a:chExt cx="2442210" cy="2132965"/>
          </a:xfrm>
        </p:grpSpPr>
        <p:sp>
          <p:nvSpPr>
            <p:cNvPr id="16" name="object 16"/>
            <p:cNvSpPr/>
            <p:nvPr/>
          </p:nvSpPr>
          <p:spPr>
            <a:xfrm>
              <a:off x="8653272" y="1495006"/>
              <a:ext cx="1343025" cy="1854835"/>
            </a:xfrm>
            <a:custGeom>
              <a:avLst/>
              <a:gdLst/>
              <a:ahLst/>
              <a:cxnLst/>
              <a:rect l="l" t="t" r="r" b="b"/>
              <a:pathLst>
                <a:path w="1343025" h="1854835">
                  <a:moveTo>
                    <a:pt x="824632" y="0"/>
                  </a:moveTo>
                  <a:lnTo>
                    <a:pt x="782571" y="45167"/>
                  </a:lnTo>
                  <a:lnTo>
                    <a:pt x="746505" y="99478"/>
                  </a:lnTo>
                  <a:lnTo>
                    <a:pt x="713389" y="152425"/>
                  </a:lnTo>
                  <a:lnTo>
                    <a:pt x="593614" y="346194"/>
                  </a:lnTo>
                  <a:lnTo>
                    <a:pt x="504312" y="492967"/>
                  </a:lnTo>
                  <a:lnTo>
                    <a:pt x="440813" y="598698"/>
                  </a:lnTo>
                  <a:lnTo>
                    <a:pt x="375993" y="708031"/>
                  </a:lnTo>
                  <a:lnTo>
                    <a:pt x="311435" y="818646"/>
                  </a:lnTo>
                  <a:lnTo>
                    <a:pt x="279750" y="873711"/>
                  </a:lnTo>
                  <a:lnTo>
                    <a:pt x="248724" y="928226"/>
                  </a:lnTo>
                  <a:lnTo>
                    <a:pt x="218557" y="981903"/>
                  </a:lnTo>
                  <a:lnTo>
                    <a:pt x="189446" y="1034452"/>
                  </a:lnTo>
                  <a:lnTo>
                    <a:pt x="161589" y="1085583"/>
                  </a:lnTo>
                  <a:lnTo>
                    <a:pt x="135184" y="1135005"/>
                  </a:lnTo>
                  <a:lnTo>
                    <a:pt x="110430" y="1182430"/>
                  </a:lnTo>
                  <a:lnTo>
                    <a:pt x="87524" y="1227567"/>
                  </a:lnTo>
                  <a:lnTo>
                    <a:pt x="66665" y="1270127"/>
                  </a:lnTo>
                  <a:lnTo>
                    <a:pt x="48050" y="1309820"/>
                  </a:lnTo>
                  <a:lnTo>
                    <a:pt x="31878" y="1346355"/>
                  </a:lnTo>
                  <a:lnTo>
                    <a:pt x="7655" y="1408796"/>
                  </a:lnTo>
                  <a:lnTo>
                    <a:pt x="0" y="1434121"/>
                  </a:lnTo>
                  <a:lnTo>
                    <a:pt x="50735" y="1434566"/>
                  </a:lnTo>
                  <a:lnTo>
                    <a:pt x="101421" y="1434305"/>
                  </a:lnTo>
                  <a:lnTo>
                    <a:pt x="151416" y="1434879"/>
                  </a:lnTo>
                  <a:lnTo>
                    <a:pt x="200079" y="1437829"/>
                  </a:lnTo>
                  <a:lnTo>
                    <a:pt x="246767" y="1444698"/>
                  </a:lnTo>
                  <a:lnTo>
                    <a:pt x="290839" y="1457028"/>
                  </a:lnTo>
                  <a:lnTo>
                    <a:pt x="331653" y="1476360"/>
                  </a:lnTo>
                  <a:lnTo>
                    <a:pt x="368566" y="1504236"/>
                  </a:lnTo>
                  <a:lnTo>
                    <a:pt x="400938" y="1542198"/>
                  </a:lnTo>
                  <a:lnTo>
                    <a:pt x="419713" y="1554686"/>
                  </a:lnTo>
                  <a:lnTo>
                    <a:pt x="421809" y="1556333"/>
                  </a:lnTo>
                  <a:lnTo>
                    <a:pt x="416941" y="1554755"/>
                  </a:lnTo>
                  <a:lnTo>
                    <a:pt x="414824" y="1557570"/>
                  </a:lnTo>
                  <a:lnTo>
                    <a:pt x="425174" y="1572393"/>
                  </a:lnTo>
                  <a:lnTo>
                    <a:pt x="457707" y="1606841"/>
                  </a:lnTo>
                  <a:lnTo>
                    <a:pt x="487068" y="1635877"/>
                  </a:lnTo>
                  <a:lnTo>
                    <a:pt x="499999" y="1649481"/>
                  </a:lnTo>
                  <a:lnTo>
                    <a:pt x="511214" y="1664848"/>
                  </a:lnTo>
                  <a:lnTo>
                    <a:pt x="535431" y="1699170"/>
                  </a:lnTo>
                  <a:lnTo>
                    <a:pt x="564886" y="1722624"/>
                  </a:lnTo>
                  <a:lnTo>
                    <a:pt x="596661" y="1752399"/>
                  </a:lnTo>
                  <a:lnTo>
                    <a:pt x="626175" y="1783913"/>
                  </a:lnTo>
                  <a:lnTo>
                    <a:pt x="648843" y="1812581"/>
                  </a:lnTo>
                  <a:lnTo>
                    <a:pt x="675588" y="1829528"/>
                  </a:lnTo>
                  <a:lnTo>
                    <a:pt x="697356" y="1839569"/>
                  </a:lnTo>
                  <a:lnTo>
                    <a:pt x="721602" y="1846657"/>
                  </a:lnTo>
                  <a:lnTo>
                    <a:pt x="755776" y="1854745"/>
                  </a:lnTo>
                  <a:lnTo>
                    <a:pt x="804177" y="1849542"/>
                  </a:lnTo>
                  <a:lnTo>
                    <a:pt x="845423" y="1839886"/>
                  </a:lnTo>
                  <a:lnTo>
                    <a:pt x="880739" y="1819848"/>
                  </a:lnTo>
                  <a:lnTo>
                    <a:pt x="911351" y="1783498"/>
                  </a:lnTo>
                  <a:lnTo>
                    <a:pt x="943607" y="1757342"/>
                  </a:lnTo>
                  <a:lnTo>
                    <a:pt x="969546" y="1721783"/>
                  </a:lnTo>
                  <a:lnTo>
                    <a:pt x="989802" y="1678483"/>
                  </a:lnTo>
                  <a:lnTo>
                    <a:pt x="1005005" y="1629102"/>
                  </a:lnTo>
                  <a:lnTo>
                    <a:pt x="1015788" y="1575302"/>
                  </a:lnTo>
                  <a:lnTo>
                    <a:pt x="1022782" y="1518745"/>
                  </a:lnTo>
                  <a:lnTo>
                    <a:pt x="1026620" y="1461093"/>
                  </a:lnTo>
                  <a:lnTo>
                    <a:pt x="1027932" y="1404006"/>
                  </a:lnTo>
                  <a:lnTo>
                    <a:pt x="1027351" y="1349146"/>
                  </a:lnTo>
                  <a:lnTo>
                    <a:pt x="1025509" y="1298175"/>
                  </a:lnTo>
                  <a:lnTo>
                    <a:pt x="1023037" y="1252754"/>
                  </a:lnTo>
                  <a:lnTo>
                    <a:pt x="1018730" y="1185207"/>
                  </a:lnTo>
                  <a:lnTo>
                    <a:pt x="1018158" y="1166405"/>
                  </a:lnTo>
                  <a:lnTo>
                    <a:pt x="1072592" y="1118881"/>
                  </a:lnTo>
                  <a:lnTo>
                    <a:pt x="1116218" y="1089791"/>
                  </a:lnTo>
                  <a:lnTo>
                    <a:pt x="1165590" y="1060344"/>
                  </a:lnTo>
                  <a:lnTo>
                    <a:pt x="1216813" y="1032940"/>
                  </a:lnTo>
                  <a:lnTo>
                    <a:pt x="1265993" y="1009975"/>
                  </a:lnTo>
                  <a:lnTo>
                    <a:pt x="1309235" y="993847"/>
                  </a:lnTo>
                  <a:lnTo>
                    <a:pt x="1342644" y="986954"/>
                  </a:lnTo>
                  <a:lnTo>
                    <a:pt x="1335615" y="957220"/>
                  </a:lnTo>
                  <a:lnTo>
                    <a:pt x="1308071" y="882585"/>
                  </a:lnTo>
                  <a:lnTo>
                    <a:pt x="1288467" y="838911"/>
                  </a:lnTo>
                  <a:lnTo>
                    <a:pt x="1265584" y="791819"/>
                  </a:lnTo>
                  <a:lnTo>
                    <a:pt x="1239878" y="741922"/>
                  </a:lnTo>
                  <a:lnTo>
                    <a:pt x="1211803" y="689836"/>
                  </a:lnTo>
                  <a:lnTo>
                    <a:pt x="1181817" y="636174"/>
                  </a:lnTo>
                  <a:lnTo>
                    <a:pt x="1150375" y="581550"/>
                  </a:lnTo>
                  <a:lnTo>
                    <a:pt x="1117933" y="526579"/>
                  </a:lnTo>
                  <a:lnTo>
                    <a:pt x="1084947" y="471875"/>
                  </a:lnTo>
                  <a:lnTo>
                    <a:pt x="1051873" y="418051"/>
                  </a:lnTo>
                  <a:lnTo>
                    <a:pt x="1019168" y="365723"/>
                  </a:lnTo>
                  <a:lnTo>
                    <a:pt x="987286" y="315503"/>
                  </a:lnTo>
                  <a:lnTo>
                    <a:pt x="956685" y="268007"/>
                  </a:lnTo>
                  <a:lnTo>
                    <a:pt x="927819" y="223849"/>
                  </a:lnTo>
                  <a:lnTo>
                    <a:pt x="901145" y="183642"/>
                  </a:lnTo>
                  <a:lnTo>
                    <a:pt x="877119" y="148001"/>
                  </a:lnTo>
                  <a:lnTo>
                    <a:pt x="838834" y="92874"/>
                  </a:lnTo>
                  <a:lnTo>
                    <a:pt x="835550" y="87350"/>
                  </a:lnTo>
                  <a:lnTo>
                    <a:pt x="835584" y="72652"/>
                  </a:lnTo>
                  <a:lnTo>
                    <a:pt x="837198" y="52735"/>
                  </a:lnTo>
                  <a:lnTo>
                    <a:pt x="838650" y="31557"/>
                  </a:lnTo>
                  <a:lnTo>
                    <a:pt x="838199" y="13071"/>
                  </a:lnTo>
                  <a:lnTo>
                    <a:pt x="834107" y="1233"/>
                  </a:lnTo>
                  <a:lnTo>
                    <a:pt x="824632" y="0"/>
                  </a:lnTo>
                  <a:close/>
                </a:path>
              </a:pathLst>
            </a:custGeom>
            <a:solidFill>
              <a:srgbClr val="C0C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43316" y="1493519"/>
              <a:ext cx="2432685" cy="2123440"/>
            </a:xfrm>
            <a:custGeom>
              <a:avLst/>
              <a:gdLst/>
              <a:ahLst/>
              <a:cxnLst/>
              <a:rect l="l" t="t" r="r" b="b"/>
              <a:pathLst>
                <a:path w="2432684" h="2123440">
                  <a:moveTo>
                    <a:pt x="1248790" y="94360"/>
                  </a:moveTo>
                  <a:lnTo>
                    <a:pt x="1287075" y="149488"/>
                  </a:lnTo>
                  <a:lnTo>
                    <a:pt x="1311101" y="185128"/>
                  </a:lnTo>
                  <a:lnTo>
                    <a:pt x="1337775" y="225335"/>
                  </a:lnTo>
                  <a:lnTo>
                    <a:pt x="1366641" y="269493"/>
                  </a:lnTo>
                  <a:lnTo>
                    <a:pt x="1397242" y="316989"/>
                  </a:lnTo>
                  <a:lnTo>
                    <a:pt x="1429124" y="367209"/>
                  </a:lnTo>
                  <a:lnTo>
                    <a:pt x="1461829" y="419537"/>
                  </a:lnTo>
                  <a:lnTo>
                    <a:pt x="1494903" y="473361"/>
                  </a:lnTo>
                  <a:lnTo>
                    <a:pt x="1527889" y="528065"/>
                  </a:lnTo>
                  <a:lnTo>
                    <a:pt x="1560331" y="583037"/>
                  </a:lnTo>
                  <a:lnTo>
                    <a:pt x="1591773" y="637660"/>
                  </a:lnTo>
                  <a:lnTo>
                    <a:pt x="1621759" y="691322"/>
                  </a:lnTo>
                  <a:lnTo>
                    <a:pt x="1649834" y="743409"/>
                  </a:lnTo>
                  <a:lnTo>
                    <a:pt x="1675540" y="793305"/>
                  </a:lnTo>
                  <a:lnTo>
                    <a:pt x="1698423" y="840397"/>
                  </a:lnTo>
                  <a:lnTo>
                    <a:pt x="1718027" y="884071"/>
                  </a:lnTo>
                  <a:lnTo>
                    <a:pt x="1733895" y="923712"/>
                  </a:lnTo>
                  <a:lnTo>
                    <a:pt x="1752600" y="988440"/>
                  </a:lnTo>
                  <a:lnTo>
                    <a:pt x="1719191" y="995333"/>
                  </a:lnTo>
                  <a:lnTo>
                    <a:pt x="1675949" y="1011461"/>
                  </a:lnTo>
                  <a:lnTo>
                    <a:pt x="1626769" y="1034426"/>
                  </a:lnTo>
                  <a:lnTo>
                    <a:pt x="1575546" y="1061831"/>
                  </a:lnTo>
                  <a:lnTo>
                    <a:pt x="1526174" y="1091277"/>
                  </a:lnTo>
                  <a:lnTo>
                    <a:pt x="1482548" y="1120368"/>
                  </a:lnTo>
                  <a:lnTo>
                    <a:pt x="1448563" y="1146705"/>
                  </a:lnTo>
                  <a:lnTo>
                    <a:pt x="1428114" y="1167891"/>
                  </a:lnTo>
                  <a:lnTo>
                    <a:pt x="1428686" y="1186694"/>
                  </a:lnTo>
                  <a:lnTo>
                    <a:pt x="1430522" y="1216030"/>
                  </a:lnTo>
                  <a:lnTo>
                    <a:pt x="1432993" y="1254240"/>
                  </a:lnTo>
                  <a:lnTo>
                    <a:pt x="1435465" y="1299661"/>
                  </a:lnTo>
                  <a:lnTo>
                    <a:pt x="1437307" y="1350632"/>
                  </a:lnTo>
                  <a:lnTo>
                    <a:pt x="1437888" y="1405492"/>
                  </a:lnTo>
                  <a:lnTo>
                    <a:pt x="1436576" y="1462579"/>
                  </a:lnTo>
                  <a:lnTo>
                    <a:pt x="1432738" y="1520232"/>
                  </a:lnTo>
                  <a:lnTo>
                    <a:pt x="1425744" y="1576789"/>
                  </a:lnTo>
                  <a:lnTo>
                    <a:pt x="1414961" y="1630588"/>
                  </a:lnTo>
                  <a:lnTo>
                    <a:pt x="1399758" y="1679969"/>
                  </a:lnTo>
                  <a:lnTo>
                    <a:pt x="1379502" y="1723270"/>
                  </a:lnTo>
                  <a:lnTo>
                    <a:pt x="1353563" y="1758829"/>
                  </a:lnTo>
                  <a:lnTo>
                    <a:pt x="1321307" y="1784984"/>
                  </a:lnTo>
                  <a:lnTo>
                    <a:pt x="1290695" y="1821334"/>
                  </a:lnTo>
                  <a:lnTo>
                    <a:pt x="1255379" y="1841372"/>
                  </a:lnTo>
                  <a:lnTo>
                    <a:pt x="1214133" y="1851028"/>
                  </a:lnTo>
                  <a:lnTo>
                    <a:pt x="1165732" y="1856231"/>
                  </a:lnTo>
                  <a:lnTo>
                    <a:pt x="1131558" y="1848143"/>
                  </a:lnTo>
                  <a:lnTo>
                    <a:pt x="1107312" y="1841055"/>
                  </a:lnTo>
                  <a:lnTo>
                    <a:pt x="1085544" y="1831014"/>
                  </a:lnTo>
                  <a:lnTo>
                    <a:pt x="1058799" y="1814067"/>
                  </a:lnTo>
                  <a:lnTo>
                    <a:pt x="1036131" y="1785399"/>
                  </a:lnTo>
                  <a:lnTo>
                    <a:pt x="1006617" y="1753885"/>
                  </a:lnTo>
                  <a:lnTo>
                    <a:pt x="974842" y="1724110"/>
                  </a:lnTo>
                  <a:lnTo>
                    <a:pt x="945387" y="1700656"/>
                  </a:lnTo>
                  <a:lnTo>
                    <a:pt x="921170" y="1666335"/>
                  </a:lnTo>
                  <a:lnTo>
                    <a:pt x="909954" y="1650968"/>
                  </a:lnTo>
                  <a:lnTo>
                    <a:pt x="897024" y="1637363"/>
                  </a:lnTo>
                  <a:lnTo>
                    <a:pt x="867663" y="1608327"/>
                  </a:lnTo>
                  <a:lnTo>
                    <a:pt x="835130" y="1573879"/>
                  </a:lnTo>
                  <a:lnTo>
                    <a:pt x="824780" y="1559056"/>
                  </a:lnTo>
                  <a:lnTo>
                    <a:pt x="826897" y="1556242"/>
                  </a:lnTo>
                  <a:lnTo>
                    <a:pt x="831765" y="1557819"/>
                  </a:lnTo>
                  <a:lnTo>
                    <a:pt x="829669" y="1556172"/>
                  </a:lnTo>
                  <a:lnTo>
                    <a:pt x="810894" y="1543684"/>
                  </a:lnTo>
                  <a:lnTo>
                    <a:pt x="778522" y="1505723"/>
                  </a:lnTo>
                  <a:lnTo>
                    <a:pt x="741609" y="1477847"/>
                  </a:lnTo>
                  <a:lnTo>
                    <a:pt x="700795" y="1458515"/>
                  </a:lnTo>
                  <a:lnTo>
                    <a:pt x="656723" y="1446185"/>
                  </a:lnTo>
                  <a:lnTo>
                    <a:pt x="610035" y="1439315"/>
                  </a:lnTo>
                  <a:lnTo>
                    <a:pt x="561372" y="1436365"/>
                  </a:lnTo>
                  <a:lnTo>
                    <a:pt x="511377" y="1435791"/>
                  </a:lnTo>
                  <a:lnTo>
                    <a:pt x="460691" y="1436053"/>
                  </a:lnTo>
                  <a:lnTo>
                    <a:pt x="409955" y="1435607"/>
                  </a:lnTo>
                  <a:lnTo>
                    <a:pt x="428303" y="1380930"/>
                  </a:lnTo>
                  <a:lnTo>
                    <a:pt x="458006" y="1311306"/>
                  </a:lnTo>
                  <a:lnTo>
                    <a:pt x="476621" y="1271613"/>
                  </a:lnTo>
                  <a:lnTo>
                    <a:pt x="497480" y="1229054"/>
                  </a:lnTo>
                  <a:lnTo>
                    <a:pt x="520386" y="1183916"/>
                  </a:lnTo>
                  <a:lnTo>
                    <a:pt x="545140" y="1136492"/>
                  </a:lnTo>
                  <a:lnTo>
                    <a:pt x="571545" y="1087069"/>
                  </a:lnTo>
                  <a:lnTo>
                    <a:pt x="599402" y="1035938"/>
                  </a:lnTo>
                  <a:lnTo>
                    <a:pt x="628513" y="983390"/>
                  </a:lnTo>
                  <a:lnTo>
                    <a:pt x="658680" y="929713"/>
                  </a:lnTo>
                  <a:lnTo>
                    <a:pt x="689706" y="875197"/>
                  </a:lnTo>
                  <a:lnTo>
                    <a:pt x="721391" y="820133"/>
                  </a:lnTo>
                  <a:lnTo>
                    <a:pt x="753538" y="764809"/>
                  </a:lnTo>
                  <a:lnTo>
                    <a:pt x="785949" y="709517"/>
                  </a:lnTo>
                  <a:lnTo>
                    <a:pt x="818425" y="654545"/>
                  </a:lnTo>
                  <a:lnTo>
                    <a:pt x="850769" y="600184"/>
                  </a:lnTo>
                  <a:lnTo>
                    <a:pt x="882783" y="546723"/>
                  </a:lnTo>
                  <a:lnTo>
                    <a:pt x="914268" y="494453"/>
                  </a:lnTo>
                  <a:lnTo>
                    <a:pt x="945026" y="443662"/>
                  </a:lnTo>
                  <a:lnTo>
                    <a:pt x="974859" y="394641"/>
                  </a:lnTo>
                  <a:lnTo>
                    <a:pt x="1003570" y="347680"/>
                  </a:lnTo>
                  <a:lnTo>
                    <a:pt x="1030959" y="303068"/>
                  </a:lnTo>
                  <a:lnTo>
                    <a:pt x="1056829" y="261096"/>
                  </a:lnTo>
                  <a:lnTo>
                    <a:pt x="1080983" y="222052"/>
                  </a:lnTo>
                  <a:lnTo>
                    <a:pt x="1103220" y="186227"/>
                  </a:lnTo>
                  <a:lnTo>
                    <a:pt x="1141158" y="125394"/>
                  </a:lnTo>
                  <a:lnTo>
                    <a:pt x="1192527" y="46653"/>
                  </a:lnTo>
                  <a:lnTo>
                    <a:pt x="1217989" y="14812"/>
                  </a:lnTo>
                  <a:lnTo>
                    <a:pt x="1234588" y="1486"/>
                  </a:lnTo>
                  <a:lnTo>
                    <a:pt x="1244063" y="2719"/>
                  </a:lnTo>
                  <a:lnTo>
                    <a:pt x="1248155" y="14557"/>
                  </a:lnTo>
                  <a:lnTo>
                    <a:pt x="1248606" y="33043"/>
                  </a:lnTo>
                  <a:lnTo>
                    <a:pt x="1247154" y="54222"/>
                  </a:lnTo>
                  <a:lnTo>
                    <a:pt x="1245540" y="74138"/>
                  </a:lnTo>
                  <a:lnTo>
                    <a:pt x="1245506" y="88836"/>
                  </a:lnTo>
                  <a:lnTo>
                    <a:pt x="1248790" y="94360"/>
                  </a:lnTo>
                  <a:close/>
                </a:path>
                <a:path w="2432684" h="2123440">
                  <a:moveTo>
                    <a:pt x="0" y="2122931"/>
                  </a:moveTo>
                  <a:lnTo>
                    <a:pt x="2432304" y="2122931"/>
                  </a:lnTo>
                  <a:lnTo>
                    <a:pt x="1206880" y="0"/>
                  </a:lnTo>
                  <a:lnTo>
                    <a:pt x="0" y="2122931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1432" y="1784603"/>
              <a:ext cx="158496" cy="1584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66148" y="1776983"/>
              <a:ext cx="158496" cy="15849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363836" y="1692909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8889492" y="1431036"/>
            <a:ext cx="1041400" cy="1838325"/>
            <a:chOff x="8889492" y="1431036"/>
            <a:chExt cx="1041400" cy="1838325"/>
          </a:xfrm>
        </p:grpSpPr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71888" y="2648711"/>
              <a:ext cx="158496" cy="15849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4124" y="3110484"/>
              <a:ext cx="158496" cy="15849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63456" y="1431036"/>
              <a:ext cx="158496" cy="15849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894064" y="1964436"/>
              <a:ext cx="981710" cy="659130"/>
            </a:xfrm>
            <a:custGeom>
              <a:avLst/>
              <a:gdLst/>
              <a:ahLst/>
              <a:cxnLst/>
              <a:rect l="l" t="t" r="r" b="b"/>
              <a:pathLst>
                <a:path w="981709" h="659130">
                  <a:moveTo>
                    <a:pt x="981455" y="224027"/>
                  </a:moveTo>
                  <a:lnTo>
                    <a:pt x="934074" y="240745"/>
                  </a:lnTo>
                  <a:lnTo>
                    <a:pt x="887391" y="258666"/>
                  </a:lnTo>
                  <a:lnTo>
                    <a:pt x="842105" y="278780"/>
                  </a:lnTo>
                  <a:lnTo>
                    <a:pt x="798914" y="302081"/>
                  </a:lnTo>
                  <a:lnTo>
                    <a:pt x="758518" y="329558"/>
                  </a:lnTo>
                  <a:lnTo>
                    <a:pt x="721613" y="362203"/>
                  </a:lnTo>
                  <a:lnTo>
                    <a:pt x="694830" y="398509"/>
                  </a:lnTo>
                  <a:lnTo>
                    <a:pt x="673043" y="443659"/>
                  </a:lnTo>
                  <a:lnTo>
                    <a:pt x="654127" y="493279"/>
                  </a:lnTo>
                  <a:lnTo>
                    <a:pt x="635954" y="542994"/>
                  </a:lnTo>
                  <a:lnTo>
                    <a:pt x="616400" y="588430"/>
                  </a:lnTo>
                  <a:lnTo>
                    <a:pt x="593338" y="625213"/>
                  </a:lnTo>
                  <a:lnTo>
                    <a:pt x="564641" y="648969"/>
                  </a:lnTo>
                  <a:lnTo>
                    <a:pt x="523051" y="658716"/>
                  </a:lnTo>
                  <a:lnTo>
                    <a:pt x="475078" y="654172"/>
                  </a:lnTo>
                  <a:lnTo>
                    <a:pt x="423148" y="639905"/>
                  </a:lnTo>
                  <a:lnTo>
                    <a:pt x="369682" y="620484"/>
                  </a:lnTo>
                  <a:lnTo>
                    <a:pt x="317106" y="600477"/>
                  </a:lnTo>
                  <a:lnTo>
                    <a:pt x="267842" y="584453"/>
                  </a:lnTo>
                  <a:lnTo>
                    <a:pt x="221509" y="571688"/>
                  </a:lnTo>
                  <a:lnTo>
                    <a:pt x="176106" y="558357"/>
                  </a:lnTo>
                  <a:lnTo>
                    <a:pt x="131444" y="544576"/>
                  </a:lnTo>
                  <a:lnTo>
                    <a:pt x="87333" y="530455"/>
                  </a:lnTo>
                  <a:lnTo>
                    <a:pt x="43582" y="516109"/>
                  </a:lnTo>
                  <a:lnTo>
                    <a:pt x="0" y="501650"/>
                  </a:lnTo>
                </a:path>
                <a:path w="981709" h="659130">
                  <a:moveTo>
                    <a:pt x="833627" y="0"/>
                  </a:moveTo>
                  <a:lnTo>
                    <a:pt x="795519" y="37713"/>
                  </a:lnTo>
                  <a:lnTo>
                    <a:pt x="757386" y="74582"/>
                  </a:lnTo>
                  <a:lnTo>
                    <a:pt x="719214" y="109645"/>
                  </a:lnTo>
                  <a:lnTo>
                    <a:pt x="680989" y="141938"/>
                  </a:lnTo>
                  <a:lnTo>
                    <a:pt x="642700" y="170498"/>
                  </a:lnTo>
                  <a:lnTo>
                    <a:pt x="604331" y="194363"/>
                  </a:lnTo>
                  <a:lnTo>
                    <a:pt x="565870" y="212569"/>
                  </a:lnTo>
                  <a:lnTo>
                    <a:pt x="527303" y="224154"/>
                  </a:lnTo>
                  <a:lnTo>
                    <a:pt x="482983" y="228682"/>
                  </a:lnTo>
                  <a:lnTo>
                    <a:pt x="438258" y="224999"/>
                  </a:lnTo>
                  <a:lnTo>
                    <a:pt x="393223" y="214474"/>
                  </a:lnTo>
                  <a:lnTo>
                    <a:pt x="347969" y="198475"/>
                  </a:lnTo>
                  <a:lnTo>
                    <a:pt x="302591" y="178370"/>
                  </a:lnTo>
                  <a:lnTo>
                    <a:pt x="257182" y="155528"/>
                  </a:lnTo>
                  <a:lnTo>
                    <a:pt x="211835" y="13131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9942956" y="1616455"/>
            <a:ext cx="791845" cy="982344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latin typeface="Arial MT"/>
                <a:cs typeface="Arial MT"/>
              </a:rPr>
              <a:t>c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L="178435">
              <a:lnSpc>
                <a:spcPct val="100000"/>
              </a:lnSpc>
              <a:spcBef>
                <a:spcPts val="315"/>
              </a:spcBef>
            </a:pPr>
            <a:r>
              <a:rPr sz="1800" dirty="0">
                <a:latin typeface="Arial MT"/>
                <a:cs typeface="Arial MT"/>
              </a:rPr>
              <a:t>c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 marL="283845">
              <a:lnSpc>
                <a:spcPct val="100000"/>
              </a:lnSpc>
              <a:spcBef>
                <a:spcPts val="425"/>
              </a:spcBef>
            </a:pPr>
            <a:r>
              <a:rPr sz="1800" dirty="0">
                <a:latin typeface="Arial MT"/>
                <a:cs typeface="Arial MT"/>
              </a:rPr>
              <a:t>c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26030">
              <a:lnSpc>
                <a:spcPct val="100000"/>
              </a:lnSpc>
              <a:spcBef>
                <a:spcPts val="105"/>
              </a:spcBef>
            </a:pPr>
            <a:r>
              <a:rPr dirty="0"/>
              <a:t>Video</a:t>
            </a:r>
            <a:r>
              <a:rPr spc="-2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Demo</a:t>
            </a:r>
            <a:r>
              <a:rPr spc="-15" dirty="0"/>
              <a:t> </a:t>
            </a:r>
            <a:r>
              <a:rPr dirty="0"/>
              <a:t>Empty</a:t>
            </a:r>
            <a:r>
              <a:rPr spc="-10" dirty="0"/>
              <a:t> </a:t>
            </a:r>
            <a:r>
              <a:rPr spc="-25" dirty="0"/>
              <a:t>UCS</a:t>
            </a:r>
          </a:p>
        </p:txBody>
      </p:sp>
      <p:pic>
        <p:nvPicPr>
          <p:cNvPr id="4" name="Screen Recording 2026-01-27 152523">
            <a:hlinkClick r:id="" action="ppaction://media"/>
            <a:extLst>
              <a:ext uri="{FF2B5EF4-FFF2-40B4-BE49-F238E27FC236}">
                <a16:creationId xmlns:a16="http://schemas.microsoft.com/office/drawing/2014/main" id="{0165C81F-3594-0DBF-E700-27D9F083EC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800" y="2286000"/>
            <a:ext cx="5353050" cy="3370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4545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52850">
              <a:lnSpc>
                <a:spcPct val="100000"/>
              </a:lnSpc>
              <a:spcBef>
                <a:spcPts val="105"/>
              </a:spcBef>
            </a:pPr>
            <a:r>
              <a:rPr dirty="0"/>
              <a:t>The One </a:t>
            </a:r>
            <a:r>
              <a:rPr spc="-10" dirty="0"/>
              <a:t>Queue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453642"/>
            <a:ext cx="5377180" cy="439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All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these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algorithms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same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except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strategies</a:t>
            </a:r>
            <a:endParaRPr sz="2800" dirty="0">
              <a:latin typeface="Calibri"/>
              <a:cs typeface="Calibri"/>
            </a:endParaRPr>
          </a:p>
          <a:p>
            <a:pPr marL="756285" marR="23495" lvl="1" indent="-287020">
              <a:lnSpc>
                <a:spcPct val="100000"/>
              </a:lnSpc>
              <a:spcBef>
                <a:spcPts val="605"/>
              </a:spcBef>
              <a:buFont typeface="Wingdings"/>
              <a:buChar char="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Conceptually,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fringes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priority </a:t>
            </a: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(i.e.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collections</a:t>
            </a:r>
            <a:r>
              <a:rPr sz="2400" spc="-7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with </a:t>
            </a:r>
            <a:r>
              <a:rPr sz="2400" dirty="0">
                <a:latin typeface="Calibri"/>
                <a:cs typeface="Calibri"/>
              </a:rPr>
              <a:t>attached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priorities)</a:t>
            </a:r>
            <a:endParaRPr sz="2400" dirty="0">
              <a:latin typeface="Calibri"/>
              <a:cs typeface="Calibri"/>
            </a:endParaRPr>
          </a:p>
          <a:p>
            <a:pPr marL="756285" marR="35560" lvl="1" indent="-28702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Practically,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DFS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BFS,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25" dirty="0">
                <a:latin typeface="Calibri"/>
                <a:cs typeface="Calibri"/>
              </a:rPr>
              <a:t> can </a:t>
            </a:r>
            <a:r>
              <a:rPr sz="2400" dirty="0">
                <a:latin typeface="Calibri"/>
                <a:cs typeface="Calibri"/>
              </a:rPr>
              <a:t>avoid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log(n)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overhead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actual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queue,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stacks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queues</a:t>
            </a:r>
            <a:endParaRPr sz="2400" dirty="0">
              <a:latin typeface="Calibri"/>
              <a:cs typeface="Calibri"/>
            </a:endParaRPr>
          </a:p>
          <a:p>
            <a:pPr marL="756285" marR="184785" lvl="1" indent="-28702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756285" algn="l"/>
              </a:tabLst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code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implementation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takes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object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7900" y="1296924"/>
            <a:ext cx="5753100" cy="44744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41650">
              <a:lnSpc>
                <a:spcPct val="100000"/>
              </a:lnSpc>
              <a:spcBef>
                <a:spcPts val="105"/>
              </a:spcBef>
            </a:pPr>
            <a:r>
              <a:rPr dirty="0"/>
              <a:t>Demo</a:t>
            </a:r>
            <a:r>
              <a:rPr spc="-25" dirty="0"/>
              <a:t> </a:t>
            </a:r>
            <a:r>
              <a:rPr dirty="0"/>
              <a:t>Reflex:</a:t>
            </a:r>
            <a:r>
              <a:rPr spc="-40" dirty="0"/>
              <a:t> </a:t>
            </a:r>
            <a:r>
              <a:rPr spc="-10" dirty="0"/>
              <a:t>Optimal</a:t>
            </a:r>
          </a:p>
        </p:txBody>
      </p:sp>
      <p:pic>
        <p:nvPicPr>
          <p:cNvPr id="4" name="Screen Recording 2026-01-27 121747">
            <a:hlinkClick r:id="" action="ppaction://media"/>
            <a:extLst>
              <a:ext uri="{FF2B5EF4-FFF2-40B4-BE49-F238E27FC236}">
                <a16:creationId xmlns:a16="http://schemas.microsoft.com/office/drawing/2014/main" id="{D13566F3-9AB2-0DBF-04F9-2637A3E779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95.9791"/>
                </p14:media>
              </p:ext>
            </p:extLst>
          </p:nvPr>
        </p:nvPicPr>
        <p:blipFill>
          <a:blip r:embed="rId4"/>
          <a:srcRect l="-1" t="9487" r="-161"/>
          <a:stretch>
            <a:fillRect/>
          </a:stretch>
        </p:blipFill>
        <p:spPr>
          <a:xfrm>
            <a:off x="3133724" y="1524001"/>
            <a:ext cx="5929796" cy="449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69310">
              <a:lnSpc>
                <a:spcPct val="100000"/>
              </a:lnSpc>
              <a:spcBef>
                <a:spcPts val="105"/>
              </a:spcBef>
            </a:pPr>
            <a:r>
              <a:rPr dirty="0"/>
              <a:t>Search</a:t>
            </a:r>
            <a:r>
              <a:rPr spc="-2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343" y="1531061"/>
            <a:ext cx="4193540" cy="4248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327025" indent="-342900">
              <a:lnSpc>
                <a:spcPct val="100000"/>
              </a:lnSpc>
              <a:spcBef>
                <a:spcPts val="105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32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operates</a:t>
            </a:r>
            <a:r>
              <a:rPr sz="32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over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models</a:t>
            </a:r>
            <a:r>
              <a:rPr sz="32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32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world</a:t>
            </a:r>
            <a:endParaRPr sz="3200">
              <a:latin typeface="Calibri"/>
              <a:cs typeface="Calibri"/>
            </a:endParaRPr>
          </a:p>
          <a:p>
            <a:pPr marL="755015" marR="5080" lvl="1" indent="-285750">
              <a:lnSpc>
                <a:spcPct val="100000"/>
              </a:lnSpc>
              <a:spcBef>
                <a:spcPts val="690"/>
              </a:spcBef>
              <a:buFont typeface="Wingdings"/>
              <a:buChar char=""/>
              <a:tabLst>
                <a:tab pos="756285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agent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doesn’t 	</a:t>
            </a:r>
            <a:r>
              <a:rPr sz="2800" dirty="0">
                <a:latin typeface="Calibri"/>
                <a:cs typeface="Calibri"/>
              </a:rPr>
              <a:t>actually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try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plans 	</a:t>
            </a:r>
            <a:r>
              <a:rPr sz="2800" dirty="0">
                <a:latin typeface="Calibri"/>
                <a:cs typeface="Calibri"/>
              </a:rPr>
              <a:t>out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real</a:t>
            </a:r>
            <a:r>
              <a:rPr sz="2800" spc="-10" dirty="0">
                <a:latin typeface="Calibri"/>
                <a:cs typeface="Calibri"/>
              </a:rPr>
              <a:t> world!</a:t>
            </a:r>
            <a:endParaRPr sz="2800">
              <a:latin typeface="Calibri"/>
              <a:cs typeface="Calibri"/>
            </a:endParaRPr>
          </a:p>
          <a:p>
            <a:pPr marL="755015" marR="971550" lvl="1" indent="-28575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756285" algn="l"/>
              </a:tabLst>
            </a:pPr>
            <a:r>
              <a:rPr sz="2800" dirty="0">
                <a:latin typeface="Calibri"/>
                <a:cs typeface="Calibri"/>
              </a:rPr>
              <a:t>Planning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“in 	</a:t>
            </a:r>
            <a:r>
              <a:rPr sz="2800" spc="-10" dirty="0">
                <a:latin typeface="Calibri"/>
                <a:cs typeface="Calibri"/>
              </a:rPr>
              <a:t>simulation”</a:t>
            </a:r>
            <a:endParaRPr sz="2800">
              <a:latin typeface="Calibri"/>
              <a:cs typeface="Calibri"/>
            </a:endParaRPr>
          </a:p>
          <a:p>
            <a:pPr marL="756285" marR="189865" lvl="1" indent="-28702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756285" algn="l"/>
              </a:tabLst>
            </a:pPr>
            <a:r>
              <a:rPr sz="2800" dirty="0">
                <a:latin typeface="Calibri"/>
                <a:cs typeface="Calibri"/>
              </a:rPr>
              <a:t>Your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search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as </a:t>
            </a:r>
            <a:r>
              <a:rPr sz="2800" dirty="0">
                <a:latin typeface="Calibri"/>
                <a:cs typeface="Calibri"/>
              </a:rPr>
              <a:t>good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models…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1849" y="1663783"/>
            <a:ext cx="6215692" cy="432975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06575">
              <a:lnSpc>
                <a:spcPct val="100000"/>
              </a:lnSpc>
              <a:spcBef>
                <a:spcPts val="105"/>
              </a:spcBef>
            </a:pPr>
            <a:r>
              <a:rPr dirty="0"/>
              <a:t>Demo</a:t>
            </a:r>
            <a:r>
              <a:rPr spc="-20" dirty="0"/>
              <a:t> </a:t>
            </a:r>
            <a:r>
              <a:rPr dirty="0"/>
              <a:t>Reflex:</a:t>
            </a:r>
            <a:r>
              <a:rPr spc="-30" dirty="0"/>
              <a:t> </a:t>
            </a:r>
            <a:r>
              <a:rPr dirty="0"/>
              <a:t>Suboptimal</a:t>
            </a:r>
            <a:r>
              <a:rPr spc="-30" dirty="0"/>
              <a:t> </a:t>
            </a:r>
            <a:r>
              <a:rPr dirty="0"/>
              <a:t>/</a:t>
            </a:r>
            <a:r>
              <a:rPr spc="-10" dirty="0"/>
              <a:t> Stuck</a:t>
            </a:r>
          </a:p>
        </p:txBody>
      </p:sp>
      <p:pic>
        <p:nvPicPr>
          <p:cNvPr id="5" name="Screen Recording 2026-01-27 122938">
            <a:hlinkClick r:id="" action="ppaction://media"/>
            <a:extLst>
              <a:ext uri="{FF2B5EF4-FFF2-40B4-BE49-F238E27FC236}">
                <a16:creationId xmlns:a16="http://schemas.microsoft.com/office/drawing/2014/main" id="{431B02D1-03DA-363C-417B-2615C6DBAA2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593.3125"/>
                </p14:media>
              </p:ext>
            </p:extLst>
          </p:nvPr>
        </p:nvPicPr>
        <p:blipFill>
          <a:blip r:embed="rId4"/>
          <a:srcRect t="10103" r="1594"/>
          <a:stretch>
            <a:fillRect/>
          </a:stretch>
        </p:blipFill>
        <p:spPr>
          <a:xfrm>
            <a:off x="2743200" y="2057400"/>
            <a:ext cx="6350938" cy="2352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09035">
              <a:lnSpc>
                <a:spcPct val="100000"/>
              </a:lnSpc>
              <a:spcBef>
                <a:spcPts val="105"/>
              </a:spcBef>
            </a:pPr>
            <a:r>
              <a:rPr dirty="0"/>
              <a:t>Planning </a:t>
            </a:r>
            <a:r>
              <a:rPr spc="-10" dirty="0"/>
              <a:t>Agents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612676"/>
            <a:ext cx="5663565" cy="406971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2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Planning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agents: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70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Ask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“what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if”</a:t>
            </a:r>
            <a:endParaRPr sz="2000">
              <a:latin typeface="Calibri"/>
              <a:cs typeface="Calibri"/>
            </a:endParaRPr>
          </a:p>
          <a:p>
            <a:pPr marL="756285" marR="1333500" lvl="1" indent="-287020">
              <a:lnSpc>
                <a:spcPts val="2160"/>
              </a:lnSpc>
              <a:spcBef>
                <a:spcPts val="509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Decisions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(hypothesized) </a:t>
            </a:r>
            <a:r>
              <a:rPr sz="2000" dirty="0">
                <a:latin typeface="Calibri"/>
                <a:cs typeface="Calibri"/>
              </a:rPr>
              <a:t>consequences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actions</a:t>
            </a:r>
            <a:endParaRPr sz="2000">
              <a:latin typeface="Calibri"/>
              <a:cs typeface="Calibri"/>
            </a:endParaRPr>
          </a:p>
          <a:p>
            <a:pPr marL="756285" marR="5080" lvl="1" indent="-287020">
              <a:lnSpc>
                <a:spcPts val="2160"/>
              </a:lnSpc>
              <a:spcBef>
                <a:spcPts val="480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Must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how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world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evolves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response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actions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10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Must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formulate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(test)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Consider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how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1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world</a:t>
            </a:r>
            <a:r>
              <a:rPr sz="2000" spc="-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WOULD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BE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9"/>
              </a:spcBef>
              <a:buFont typeface="Wingdings"/>
              <a:buChar char=""/>
            </a:pP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Planning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agents’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properties:</a:t>
            </a:r>
            <a:endParaRPr sz="24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70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Completeness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not)</a:t>
            </a:r>
            <a:endParaRPr sz="2000">
              <a:latin typeface="Calibri"/>
              <a:cs typeface="Calibri"/>
            </a:endParaRPr>
          </a:p>
          <a:p>
            <a:pPr marL="756285" lvl="1" indent="-286385">
              <a:lnSpc>
                <a:spcPct val="100000"/>
              </a:lnSpc>
              <a:spcBef>
                <a:spcPts val="240"/>
              </a:spcBef>
              <a:buFont typeface="Wingdings"/>
              <a:buChar char=""/>
              <a:tabLst>
                <a:tab pos="756285" algn="l"/>
              </a:tabLst>
            </a:pPr>
            <a:r>
              <a:rPr sz="2000" dirty="0">
                <a:latin typeface="Calibri"/>
                <a:cs typeface="Calibri"/>
              </a:rPr>
              <a:t>Optimality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not)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740" y="6025083"/>
            <a:ext cx="3234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Planning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vs.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replanning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78523" y="1748027"/>
            <a:ext cx="5264150" cy="4119879"/>
            <a:chOff x="6478523" y="1748027"/>
            <a:chExt cx="5264150" cy="411987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9147" y="4136135"/>
              <a:ext cx="4596384" cy="162153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6579" y="1796795"/>
              <a:ext cx="4579620" cy="16078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8523" y="1748027"/>
              <a:ext cx="5263896" cy="41193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99995">
              <a:lnSpc>
                <a:spcPct val="100000"/>
              </a:lnSpc>
              <a:spcBef>
                <a:spcPts val="105"/>
              </a:spcBef>
            </a:pPr>
            <a:r>
              <a:rPr dirty="0"/>
              <a:t>Video</a:t>
            </a:r>
            <a:r>
              <a:rPr spc="-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Demo</a:t>
            </a:r>
            <a:r>
              <a:rPr spc="-30" dirty="0"/>
              <a:t> </a:t>
            </a:r>
            <a:r>
              <a:rPr spc="-10" dirty="0"/>
              <a:t>Replanning</a:t>
            </a:r>
          </a:p>
        </p:txBody>
      </p:sp>
      <p:pic>
        <p:nvPicPr>
          <p:cNvPr id="4" name="Screen Recording 2026-01-27 123321">
            <a:hlinkClick r:id="" action="ppaction://media"/>
            <a:extLst>
              <a:ext uri="{FF2B5EF4-FFF2-40B4-BE49-F238E27FC236}">
                <a16:creationId xmlns:a16="http://schemas.microsoft.com/office/drawing/2014/main" id="{A766049A-47C6-959E-549E-FA643B66C6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221" r="1559" b="-1"/>
          <a:stretch>
            <a:fillRect/>
          </a:stretch>
        </p:blipFill>
        <p:spPr>
          <a:xfrm>
            <a:off x="3648075" y="2666999"/>
            <a:ext cx="4810125" cy="1724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378075">
              <a:lnSpc>
                <a:spcPct val="100000"/>
              </a:lnSpc>
              <a:spcBef>
                <a:spcPts val="105"/>
              </a:spcBef>
            </a:pPr>
            <a:r>
              <a:rPr dirty="0"/>
              <a:t>Video</a:t>
            </a:r>
            <a:r>
              <a:rPr spc="-2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Demo</a:t>
            </a:r>
            <a:r>
              <a:rPr spc="-15" dirty="0"/>
              <a:t> </a:t>
            </a:r>
            <a:r>
              <a:rPr spc="-10" dirty="0"/>
              <a:t>Mastermind</a:t>
            </a:r>
          </a:p>
        </p:txBody>
      </p:sp>
      <p:pic>
        <p:nvPicPr>
          <p:cNvPr id="4" name="Screen Recording 2026-01-27 123903">
            <a:hlinkClick r:id="" action="ppaction://media"/>
            <a:extLst>
              <a:ext uri="{FF2B5EF4-FFF2-40B4-BE49-F238E27FC236}">
                <a16:creationId xmlns:a16="http://schemas.microsoft.com/office/drawing/2014/main" id="{3872A7B6-D4D9-E5F2-33F5-3E59BDDAA4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396.9791"/>
                </p14:media>
              </p:ext>
            </p:extLst>
          </p:nvPr>
        </p:nvPicPr>
        <p:blipFill>
          <a:blip r:embed="rId4"/>
          <a:srcRect t="6000" r="2569"/>
          <a:stretch>
            <a:fillRect/>
          </a:stretch>
        </p:blipFill>
        <p:spPr>
          <a:xfrm>
            <a:off x="3686175" y="2590800"/>
            <a:ext cx="4695825" cy="179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2073</Words>
  <Application>Microsoft Office PowerPoint</Application>
  <PresentationFormat>Widescreen</PresentationFormat>
  <Paragraphs>538</Paragraphs>
  <Slides>50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Arial MT</vt:lpstr>
      <vt:lpstr>Calibri</vt:lpstr>
      <vt:lpstr>Symbol</vt:lpstr>
      <vt:lpstr>Times New Roman</vt:lpstr>
      <vt:lpstr>Wingdings</vt:lpstr>
      <vt:lpstr>Office Theme</vt:lpstr>
      <vt:lpstr>CS 860: Artificial Intelligence</vt:lpstr>
      <vt:lpstr>Today</vt:lpstr>
      <vt:lpstr>Agents that Plan</vt:lpstr>
      <vt:lpstr>Reflex Agents</vt:lpstr>
      <vt:lpstr>Demo Reflex: Optimal</vt:lpstr>
      <vt:lpstr>Demo Reflex: Suboptimal / Stuck</vt:lpstr>
      <vt:lpstr>Planning Agents</vt:lpstr>
      <vt:lpstr>Video of Demo Replanning</vt:lpstr>
      <vt:lpstr>Video of Demo Mastermind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Quiz: DFS vs BFS</vt:lpstr>
      <vt:lpstr>Video of Demo Maze Water DFS/BFS (part 1)</vt:lpstr>
      <vt:lpstr>Video of Demo Maze Water DFS/BFS (part 2)</vt:lpstr>
      <vt:lpstr>Quiz: DFS vs BFS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Video of Demo Empty UCS</vt:lpstr>
      <vt:lpstr>The One Queue</vt:lpstr>
      <vt:lpstr>Search and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Dr Soyiba</cp:lastModifiedBy>
  <cp:revision>19</cp:revision>
  <dcterms:created xsi:type="dcterms:W3CDTF">2026-01-27T07:11:52Z</dcterms:created>
  <dcterms:modified xsi:type="dcterms:W3CDTF">2026-01-27T13:17:28Z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2026-01-27T00:00:00Z</vt:filetime>
  </property>
  <property fmtid="{D5CDD505-2E9C-101B-9397-08002B2CF9AE}" pid="5" name="Producer">
    <vt:lpwstr>Microsoft® PowerPoint® 2016</vt:lpwstr>
  </property>
</Properties>
</file>